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51" r:id="rId5"/>
    <p:sldId id="257" r:id="rId6"/>
    <p:sldId id="352" r:id="rId7"/>
    <p:sldId id="353" r:id="rId8"/>
    <p:sldId id="354" r:id="rId9"/>
    <p:sldId id="355" r:id="rId10"/>
  </p:sldIdLst>
  <p:sldSz cx="24382413" cy="13716000"/>
  <p:notesSz cx="6858000" cy="9144000"/>
  <p:defaultTextStyle>
    <a:defPPr>
      <a:defRPr lang="fi-FI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82B"/>
    <a:srgbClr val="A75042"/>
    <a:srgbClr val="CEFF23"/>
    <a:srgbClr val="97B3D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311" autoAdjust="0"/>
  </p:normalViewPr>
  <p:slideViewPr>
    <p:cSldViewPr snapToGrid="0" showGuides="1">
      <p:cViewPr varScale="1">
        <p:scale>
          <a:sx n="46" d="100"/>
          <a:sy n="46" d="100"/>
        </p:scale>
        <p:origin x="106" y="53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D4BC64C-DA58-4905-8D24-27C383396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" y="-23446"/>
            <a:ext cx="24342316" cy="13692553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7907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920240" y="4636008"/>
            <a:ext cx="9754524" cy="72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5D4D480-956B-4FFC-8657-40B8EAB56961}" type="datetime1">
              <a:rPr lang="fi-FI" smtClean="0"/>
              <a:t>16.3.2026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A232B4EE-B062-4898-B071-46C451BD65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192000" y="1696826"/>
            <a:ext cx="12190413" cy="12019174"/>
          </a:xfrm>
          <a:prstGeom prst="parallelogram">
            <a:avLst>
              <a:gd name="adj" fmla="val 741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E542DF8-11D5-423F-8D9F-4C3C8162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9754524" cy="21190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Suorakulmio 16">
            <a:extLst>
              <a:ext uri="{FF2B5EF4-FFF2-40B4-BE49-F238E27FC236}">
                <a16:creationId xmlns:a16="http://schemas.microsoft.com/office/drawing/2014/main" id="{37A686D6-377E-4134-8AD7-52CF85CB8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488073" y="1696825"/>
            <a:ext cx="894339" cy="12019174"/>
          </a:xfrm>
          <a:custGeom>
            <a:avLst/>
            <a:gdLst>
              <a:gd name="connsiteX0" fmla="*/ 0 w 888999"/>
              <a:gd name="connsiteY0" fmla="*/ 0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  <a:gd name="connsiteX4" fmla="*/ 0 w 888999"/>
              <a:gd name="connsiteY4" fmla="*/ 0 h 12019174"/>
              <a:gd name="connsiteX0" fmla="*/ 0 w 888999"/>
              <a:gd name="connsiteY0" fmla="*/ 12019174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999" h="12019174">
                <a:moveTo>
                  <a:pt x="0" y="12019174"/>
                </a:moveTo>
                <a:lnTo>
                  <a:pt x="888999" y="0"/>
                </a:lnTo>
                <a:lnTo>
                  <a:pt x="888999" y="12019174"/>
                </a:lnTo>
                <a:lnTo>
                  <a:pt x="0" y="12019174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59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5AA99D26-7E5C-4B3D-B0E2-C7FB7365A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488073" y="1696825"/>
            <a:ext cx="894339" cy="12019174"/>
          </a:xfrm>
          <a:custGeom>
            <a:avLst/>
            <a:gdLst>
              <a:gd name="connsiteX0" fmla="*/ 0 w 888999"/>
              <a:gd name="connsiteY0" fmla="*/ 0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  <a:gd name="connsiteX4" fmla="*/ 0 w 888999"/>
              <a:gd name="connsiteY4" fmla="*/ 0 h 12019174"/>
              <a:gd name="connsiteX0" fmla="*/ 0 w 888999"/>
              <a:gd name="connsiteY0" fmla="*/ 12019174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999" h="12019174">
                <a:moveTo>
                  <a:pt x="0" y="12019174"/>
                </a:moveTo>
                <a:lnTo>
                  <a:pt x="888999" y="0"/>
                </a:lnTo>
                <a:lnTo>
                  <a:pt x="888999" y="12019174"/>
                </a:lnTo>
                <a:lnTo>
                  <a:pt x="0" y="12019174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920240" y="4636008"/>
            <a:ext cx="9754524" cy="72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E54443-86A4-4017-988D-5027443EDC41}" type="datetime1">
              <a:rPr lang="fi-FI" smtClean="0"/>
              <a:t>16.3.2026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A232B4EE-B062-4898-B071-46C451BD65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192000" y="1696826"/>
            <a:ext cx="12190413" cy="12019174"/>
          </a:xfrm>
          <a:prstGeom prst="parallelogram">
            <a:avLst>
              <a:gd name="adj" fmla="val 741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E542DF8-11D5-423F-8D9F-4C3C8162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9754524" cy="21190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144DEDD-B14E-4170-B38F-1AD146997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6506" y="867155"/>
            <a:ext cx="3791720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46" y="5269582"/>
            <a:ext cx="21029831" cy="3073914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9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2446" y="8616099"/>
            <a:ext cx="21029831" cy="1894788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9B8-CB4F-4B4F-891E-3D4A5241DE51}" type="datetime1">
              <a:rPr lang="fi-FI" smtClean="0"/>
              <a:t>16.3.2026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5E97D42B-BB3B-4D70-B419-BFB83663D9C6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947666D-7DCE-4F99-BFC4-68C27902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29252F-1217-499A-AEEF-B10241DF0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A0BD-5408-4C6C-9A5C-10B4CA57242F}" type="datetime1">
              <a:rPr lang="fi-FI" smtClean="0"/>
              <a:t>16.3.2026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46" y="5269582"/>
            <a:ext cx="21029831" cy="3073914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9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 nega">
    <p:bg>
      <p:bgPr>
        <a:solidFill>
          <a:srgbClr val="284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5E97D42B-BB3B-4D70-B419-BFB83663D9C6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947666D-7DCE-4F99-BFC4-68C27902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29252F-1217-499A-AEEF-B10241DF0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A0BD-5408-4C6C-9A5C-10B4CA57242F}" type="datetime1">
              <a:rPr lang="fi-FI" smtClean="0"/>
              <a:t>16.3.2026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32260EC-5763-454B-86A4-9A6ED4E7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6506" y="867155"/>
            <a:ext cx="3791720" cy="387097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46" y="5269582"/>
            <a:ext cx="21029831" cy="3073914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643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 userDrawn="1">
            <p:ph type="pic" idx="13"/>
          </p:nvPr>
        </p:nvSpPr>
        <p:spPr>
          <a:xfrm>
            <a:off x="-22272" y="337"/>
            <a:ext cx="24416886" cy="12551877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  <a:gd name="connsiteX0" fmla="*/ 0 w 24383869"/>
              <a:gd name="connsiteY0" fmla="*/ 1503098 h 13528623"/>
              <a:gd name="connsiteX1" fmla="*/ 24366280 w 24383869"/>
              <a:gd name="connsiteY1" fmla="*/ 0 h 13528623"/>
              <a:gd name="connsiteX2" fmla="*/ 24383869 w 24383869"/>
              <a:gd name="connsiteY2" fmla="*/ 11814533 h 13528623"/>
              <a:gd name="connsiteX3" fmla="*/ 7857 w 24383869"/>
              <a:gd name="connsiteY3" fmla="*/ 13528623 h 13528623"/>
              <a:gd name="connsiteX4" fmla="*/ 0 w 24383869"/>
              <a:gd name="connsiteY4" fmla="*/ 1503098 h 13528623"/>
              <a:gd name="connsiteX0" fmla="*/ 0 w 24404651"/>
              <a:gd name="connsiteY0" fmla="*/ 1648571 h 13528623"/>
              <a:gd name="connsiteX1" fmla="*/ 24387062 w 24404651"/>
              <a:gd name="connsiteY1" fmla="*/ 0 h 13528623"/>
              <a:gd name="connsiteX2" fmla="*/ 24404651 w 24404651"/>
              <a:gd name="connsiteY2" fmla="*/ 11814533 h 13528623"/>
              <a:gd name="connsiteX3" fmla="*/ 28639 w 24404651"/>
              <a:gd name="connsiteY3" fmla="*/ 13528623 h 13528623"/>
              <a:gd name="connsiteX4" fmla="*/ 0 w 24404651"/>
              <a:gd name="connsiteY4" fmla="*/ 1648571 h 13528623"/>
              <a:gd name="connsiteX0" fmla="*/ 0 w 24404651"/>
              <a:gd name="connsiteY0" fmla="*/ 1648571 h 12510314"/>
              <a:gd name="connsiteX1" fmla="*/ 24387062 w 24404651"/>
              <a:gd name="connsiteY1" fmla="*/ 0 h 12510314"/>
              <a:gd name="connsiteX2" fmla="*/ 24404651 w 24404651"/>
              <a:gd name="connsiteY2" fmla="*/ 11814533 h 12510314"/>
              <a:gd name="connsiteX3" fmla="*/ 49420 w 24404651"/>
              <a:gd name="connsiteY3" fmla="*/ 12510314 h 12510314"/>
              <a:gd name="connsiteX4" fmla="*/ 0 w 24404651"/>
              <a:gd name="connsiteY4" fmla="*/ 1648571 h 12510314"/>
              <a:gd name="connsiteX0" fmla="*/ 0 w 24387858"/>
              <a:gd name="connsiteY0" fmla="*/ 1648571 h 12510314"/>
              <a:gd name="connsiteX1" fmla="*/ 24387062 w 24387858"/>
              <a:gd name="connsiteY1" fmla="*/ 0 h 12510314"/>
              <a:gd name="connsiteX2" fmla="*/ 24383870 w 24387858"/>
              <a:gd name="connsiteY2" fmla="*/ 10817006 h 12510314"/>
              <a:gd name="connsiteX3" fmla="*/ 49420 w 24387858"/>
              <a:gd name="connsiteY3" fmla="*/ 12510314 h 12510314"/>
              <a:gd name="connsiteX4" fmla="*/ 0 w 24387858"/>
              <a:gd name="connsiteY4" fmla="*/ 1648571 h 12510314"/>
              <a:gd name="connsiteX0" fmla="*/ 0 w 24387858"/>
              <a:gd name="connsiteY0" fmla="*/ 1648571 h 12551877"/>
              <a:gd name="connsiteX1" fmla="*/ 24387062 w 24387858"/>
              <a:gd name="connsiteY1" fmla="*/ 0 h 12551877"/>
              <a:gd name="connsiteX2" fmla="*/ 24383870 w 24387858"/>
              <a:gd name="connsiteY2" fmla="*/ 10817006 h 12551877"/>
              <a:gd name="connsiteX3" fmla="*/ 28638 w 24387858"/>
              <a:gd name="connsiteY3" fmla="*/ 12551877 h 12551877"/>
              <a:gd name="connsiteX4" fmla="*/ 0 w 24387858"/>
              <a:gd name="connsiteY4" fmla="*/ 1648571 h 12551877"/>
              <a:gd name="connsiteX0" fmla="*/ 0 w 24412899"/>
              <a:gd name="connsiteY0" fmla="*/ 1648571 h 12551877"/>
              <a:gd name="connsiteX1" fmla="*/ 24387062 w 24412899"/>
              <a:gd name="connsiteY1" fmla="*/ 0 h 12551877"/>
              <a:gd name="connsiteX2" fmla="*/ 24412899 w 24412899"/>
              <a:gd name="connsiteY2" fmla="*/ 10817006 h 12551877"/>
              <a:gd name="connsiteX3" fmla="*/ 28638 w 24412899"/>
              <a:gd name="connsiteY3" fmla="*/ 12551877 h 12551877"/>
              <a:gd name="connsiteX4" fmla="*/ 0 w 24412899"/>
              <a:gd name="connsiteY4" fmla="*/ 1648571 h 12551877"/>
              <a:gd name="connsiteX0" fmla="*/ 0 w 24412899"/>
              <a:gd name="connsiteY0" fmla="*/ 1648571 h 12551877"/>
              <a:gd name="connsiteX1" fmla="*/ 24387062 w 24412899"/>
              <a:gd name="connsiteY1" fmla="*/ 0 h 12551877"/>
              <a:gd name="connsiteX2" fmla="*/ 24412899 w 24412899"/>
              <a:gd name="connsiteY2" fmla="*/ 10817006 h 12551877"/>
              <a:gd name="connsiteX3" fmla="*/ 28638 w 24412899"/>
              <a:gd name="connsiteY3" fmla="*/ 12551877 h 12551877"/>
              <a:gd name="connsiteX4" fmla="*/ 0 w 24412899"/>
              <a:gd name="connsiteY4" fmla="*/ 1648571 h 12551877"/>
              <a:gd name="connsiteX0" fmla="*/ 0 w 24416886"/>
              <a:gd name="connsiteY0" fmla="*/ 1648571 h 12551877"/>
              <a:gd name="connsiteX1" fmla="*/ 24416090 w 24416886"/>
              <a:gd name="connsiteY1" fmla="*/ 0 h 12551877"/>
              <a:gd name="connsiteX2" fmla="*/ 24412899 w 24416886"/>
              <a:gd name="connsiteY2" fmla="*/ 10817006 h 12551877"/>
              <a:gd name="connsiteX3" fmla="*/ 28638 w 24416886"/>
              <a:gd name="connsiteY3" fmla="*/ 12551877 h 12551877"/>
              <a:gd name="connsiteX4" fmla="*/ 0 w 24416886"/>
              <a:gd name="connsiteY4" fmla="*/ 1648571 h 12551877"/>
              <a:gd name="connsiteX0" fmla="*/ 0 w 24416886"/>
              <a:gd name="connsiteY0" fmla="*/ 1648571 h 12551877"/>
              <a:gd name="connsiteX1" fmla="*/ 24416090 w 24416886"/>
              <a:gd name="connsiteY1" fmla="*/ 0 h 12551877"/>
              <a:gd name="connsiteX2" fmla="*/ 24412899 w 24416886"/>
              <a:gd name="connsiteY2" fmla="*/ 10817006 h 12551877"/>
              <a:gd name="connsiteX3" fmla="*/ 10350 w 24416886"/>
              <a:gd name="connsiteY3" fmla="*/ 12551877 h 12551877"/>
              <a:gd name="connsiteX4" fmla="*/ 0 w 24416886"/>
              <a:gd name="connsiteY4" fmla="*/ 1648571 h 1255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6886" h="12551877">
                <a:moveTo>
                  <a:pt x="0" y="1648571"/>
                </a:moveTo>
                <a:lnTo>
                  <a:pt x="24416090" y="0"/>
                </a:lnTo>
                <a:cubicBezTo>
                  <a:pt x="24419788" y="4006392"/>
                  <a:pt x="24409201" y="6810614"/>
                  <a:pt x="24412899" y="10817006"/>
                </a:cubicBezTo>
                <a:lnTo>
                  <a:pt x="10350" y="12551877"/>
                </a:lnTo>
                <a:cubicBezTo>
                  <a:pt x="5085" y="8545485"/>
                  <a:pt x="5265" y="5654963"/>
                  <a:pt x="0" y="16485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64FE49D-7B18-4557-AB1D-0C55EE1A1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490" y="10815763"/>
            <a:ext cx="24381309" cy="2934018"/>
          </a:xfrm>
          <a:custGeom>
            <a:avLst/>
            <a:gdLst>
              <a:gd name="T0" fmla="*/ 0 w 67711"/>
              <a:gd name="T1" fmla="*/ 4767 h 4767"/>
              <a:gd name="T2" fmla="*/ 67711 w 67711"/>
              <a:gd name="T3" fmla="*/ 4767 h 4767"/>
              <a:gd name="T4" fmla="*/ 67711 w 67711"/>
              <a:gd name="T5" fmla="*/ 0 h 4767"/>
              <a:gd name="T6" fmla="*/ 0 w 67711"/>
              <a:gd name="T7" fmla="*/ 4767 h 4767"/>
              <a:gd name="connsiteX0" fmla="*/ 0 w 10000"/>
              <a:gd name="connsiteY0" fmla="*/ 10000 h 10197"/>
              <a:gd name="connsiteX1" fmla="*/ 6208 w 10000"/>
              <a:gd name="connsiteY1" fmla="*/ 10197 h 10197"/>
              <a:gd name="connsiteX2" fmla="*/ 10000 w 10000"/>
              <a:gd name="connsiteY2" fmla="*/ 10000 h 10197"/>
              <a:gd name="connsiteX3" fmla="*/ 10000 w 10000"/>
              <a:gd name="connsiteY3" fmla="*/ 0 h 10197"/>
              <a:gd name="connsiteX4" fmla="*/ 0 w 10000"/>
              <a:gd name="connsiteY4" fmla="*/ 10000 h 10197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0000 h 17109"/>
              <a:gd name="connsiteX3" fmla="*/ 10002 w 10002"/>
              <a:gd name="connsiteY3" fmla="*/ 0 h 17109"/>
              <a:gd name="connsiteX4" fmla="*/ 2 w 10002"/>
              <a:gd name="connsiteY4" fmla="*/ 10000 h 17109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6320 h 17109"/>
              <a:gd name="connsiteX3" fmla="*/ 10002 w 10002"/>
              <a:gd name="connsiteY3" fmla="*/ 0 h 17109"/>
              <a:gd name="connsiteX4" fmla="*/ 2 w 10002"/>
              <a:gd name="connsiteY4" fmla="*/ 10000 h 17109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6912 h 17109"/>
              <a:gd name="connsiteX3" fmla="*/ 10002 w 10002"/>
              <a:gd name="connsiteY3" fmla="*/ 0 h 17109"/>
              <a:gd name="connsiteX4" fmla="*/ 2 w 10002"/>
              <a:gd name="connsiteY4" fmla="*/ 10000 h 1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7109">
                <a:moveTo>
                  <a:pt x="2" y="10000"/>
                </a:moveTo>
                <a:cubicBezTo>
                  <a:pt x="1" y="12370"/>
                  <a:pt x="1" y="14739"/>
                  <a:pt x="0" y="17109"/>
                </a:cubicBezTo>
                <a:lnTo>
                  <a:pt x="10002" y="16912"/>
                </a:lnTo>
                <a:lnTo>
                  <a:pt x="10002" y="0"/>
                </a:lnTo>
                <a:lnTo>
                  <a:pt x="2" y="10000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91999" y="11858040"/>
            <a:ext cx="10520277" cy="1382441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A82724B-B94E-467B-87AF-0D5F12C5F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32260EC-5763-454B-86A4-9A6ED4E7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34" y="12853384"/>
            <a:ext cx="3791720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 userDrawn="1">
            <p:ph type="pic" idx="13"/>
          </p:nvPr>
        </p:nvSpPr>
        <p:spPr>
          <a:xfrm>
            <a:off x="-22272" y="-31130"/>
            <a:ext cx="24404650" cy="12574639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  <a:gd name="connsiteX0" fmla="*/ 0 w 24387858"/>
              <a:gd name="connsiteY0" fmla="*/ 1710916 h 12531096"/>
              <a:gd name="connsiteX1" fmla="*/ 24387062 w 24387858"/>
              <a:gd name="connsiteY1" fmla="*/ 0 h 12531096"/>
              <a:gd name="connsiteX2" fmla="*/ 24383869 w 24387858"/>
              <a:gd name="connsiteY2" fmla="*/ 12022351 h 12531096"/>
              <a:gd name="connsiteX3" fmla="*/ 7857 w 24387858"/>
              <a:gd name="connsiteY3" fmla="*/ 12531096 h 12531096"/>
              <a:gd name="connsiteX4" fmla="*/ 0 w 24387858"/>
              <a:gd name="connsiteY4" fmla="*/ 1710916 h 12531096"/>
              <a:gd name="connsiteX0" fmla="*/ 0 w 24387858"/>
              <a:gd name="connsiteY0" fmla="*/ 1710916 h 12531096"/>
              <a:gd name="connsiteX1" fmla="*/ 24387062 w 24387858"/>
              <a:gd name="connsiteY1" fmla="*/ 0 h 12531096"/>
              <a:gd name="connsiteX2" fmla="*/ 24383868 w 24387858"/>
              <a:gd name="connsiteY2" fmla="*/ 10817006 h 12531096"/>
              <a:gd name="connsiteX3" fmla="*/ 7857 w 24387858"/>
              <a:gd name="connsiteY3" fmla="*/ 12531096 h 12531096"/>
              <a:gd name="connsiteX4" fmla="*/ 0 w 24387858"/>
              <a:gd name="connsiteY4" fmla="*/ 1710916 h 12531096"/>
              <a:gd name="connsiteX0" fmla="*/ 0 w 24404650"/>
              <a:gd name="connsiteY0" fmla="*/ 1710916 h 12531096"/>
              <a:gd name="connsiteX1" fmla="*/ 24387062 w 24404650"/>
              <a:gd name="connsiteY1" fmla="*/ 0 h 12531096"/>
              <a:gd name="connsiteX2" fmla="*/ 24404650 w 24404650"/>
              <a:gd name="connsiteY2" fmla="*/ 10817006 h 12531096"/>
              <a:gd name="connsiteX3" fmla="*/ 7857 w 24404650"/>
              <a:gd name="connsiteY3" fmla="*/ 12531096 h 12531096"/>
              <a:gd name="connsiteX4" fmla="*/ 0 w 24404650"/>
              <a:gd name="connsiteY4" fmla="*/ 1710916 h 12531096"/>
              <a:gd name="connsiteX0" fmla="*/ 0 w 24404650"/>
              <a:gd name="connsiteY0" fmla="*/ 1710916 h 12574639"/>
              <a:gd name="connsiteX1" fmla="*/ 24387062 w 24404650"/>
              <a:gd name="connsiteY1" fmla="*/ 0 h 12574639"/>
              <a:gd name="connsiteX2" fmla="*/ 24404650 w 24404650"/>
              <a:gd name="connsiteY2" fmla="*/ 10817006 h 12574639"/>
              <a:gd name="connsiteX3" fmla="*/ 36885 w 24404650"/>
              <a:gd name="connsiteY3" fmla="*/ 12574639 h 12574639"/>
              <a:gd name="connsiteX4" fmla="*/ 0 w 24404650"/>
              <a:gd name="connsiteY4" fmla="*/ 1710916 h 12574639"/>
              <a:gd name="connsiteX0" fmla="*/ 0 w 24404650"/>
              <a:gd name="connsiteY0" fmla="*/ 1710916 h 12574639"/>
              <a:gd name="connsiteX1" fmla="*/ 24387062 w 24404650"/>
              <a:gd name="connsiteY1" fmla="*/ 0 h 12574639"/>
              <a:gd name="connsiteX2" fmla="*/ 24404650 w 24404650"/>
              <a:gd name="connsiteY2" fmla="*/ 10875063 h 12574639"/>
              <a:gd name="connsiteX3" fmla="*/ 36885 w 24404650"/>
              <a:gd name="connsiteY3" fmla="*/ 12574639 h 12574639"/>
              <a:gd name="connsiteX4" fmla="*/ 0 w 24404650"/>
              <a:gd name="connsiteY4" fmla="*/ 1710916 h 1257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4650" h="12574639">
                <a:moveTo>
                  <a:pt x="0" y="1710916"/>
                </a:moveTo>
                <a:lnTo>
                  <a:pt x="24387062" y="0"/>
                </a:lnTo>
                <a:cubicBezTo>
                  <a:pt x="24390760" y="4006392"/>
                  <a:pt x="24400952" y="6868671"/>
                  <a:pt x="24404650" y="10875063"/>
                </a:cubicBezTo>
                <a:lnTo>
                  <a:pt x="36885" y="12574639"/>
                </a:lnTo>
                <a:cubicBezTo>
                  <a:pt x="31620" y="8568247"/>
                  <a:pt x="5265" y="5717308"/>
                  <a:pt x="0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64FE49D-7B18-4557-AB1D-0C55EE1A1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490" y="10815763"/>
            <a:ext cx="24381309" cy="2934018"/>
          </a:xfrm>
          <a:custGeom>
            <a:avLst/>
            <a:gdLst>
              <a:gd name="T0" fmla="*/ 0 w 67711"/>
              <a:gd name="T1" fmla="*/ 4767 h 4767"/>
              <a:gd name="T2" fmla="*/ 67711 w 67711"/>
              <a:gd name="T3" fmla="*/ 4767 h 4767"/>
              <a:gd name="T4" fmla="*/ 67711 w 67711"/>
              <a:gd name="T5" fmla="*/ 0 h 4767"/>
              <a:gd name="T6" fmla="*/ 0 w 67711"/>
              <a:gd name="T7" fmla="*/ 4767 h 4767"/>
              <a:gd name="connsiteX0" fmla="*/ 0 w 10000"/>
              <a:gd name="connsiteY0" fmla="*/ 10000 h 10197"/>
              <a:gd name="connsiteX1" fmla="*/ 6208 w 10000"/>
              <a:gd name="connsiteY1" fmla="*/ 10197 h 10197"/>
              <a:gd name="connsiteX2" fmla="*/ 10000 w 10000"/>
              <a:gd name="connsiteY2" fmla="*/ 10000 h 10197"/>
              <a:gd name="connsiteX3" fmla="*/ 10000 w 10000"/>
              <a:gd name="connsiteY3" fmla="*/ 0 h 10197"/>
              <a:gd name="connsiteX4" fmla="*/ 0 w 10000"/>
              <a:gd name="connsiteY4" fmla="*/ 10000 h 10197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0000 h 17109"/>
              <a:gd name="connsiteX3" fmla="*/ 10002 w 10002"/>
              <a:gd name="connsiteY3" fmla="*/ 0 h 17109"/>
              <a:gd name="connsiteX4" fmla="*/ 2 w 10002"/>
              <a:gd name="connsiteY4" fmla="*/ 10000 h 17109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6320 h 17109"/>
              <a:gd name="connsiteX3" fmla="*/ 10002 w 10002"/>
              <a:gd name="connsiteY3" fmla="*/ 0 h 17109"/>
              <a:gd name="connsiteX4" fmla="*/ 2 w 10002"/>
              <a:gd name="connsiteY4" fmla="*/ 10000 h 17109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6912 h 17109"/>
              <a:gd name="connsiteX3" fmla="*/ 10002 w 10002"/>
              <a:gd name="connsiteY3" fmla="*/ 0 h 17109"/>
              <a:gd name="connsiteX4" fmla="*/ 2 w 10002"/>
              <a:gd name="connsiteY4" fmla="*/ 10000 h 1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7109">
                <a:moveTo>
                  <a:pt x="2" y="10000"/>
                </a:moveTo>
                <a:cubicBezTo>
                  <a:pt x="1" y="12370"/>
                  <a:pt x="1" y="14739"/>
                  <a:pt x="0" y="17109"/>
                </a:cubicBezTo>
                <a:lnTo>
                  <a:pt x="10002" y="16912"/>
                </a:lnTo>
                <a:lnTo>
                  <a:pt x="10002" y="0"/>
                </a:lnTo>
                <a:lnTo>
                  <a:pt x="2" y="10000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91999" y="11858040"/>
            <a:ext cx="10520277" cy="1382441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A82724B-B94E-467B-87AF-0D5F12C5F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32260EC-5763-454B-86A4-9A6ED4E7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34" y="12853384"/>
            <a:ext cx="3791720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6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 userDrawn="1">
            <p:ph type="pic" idx="13"/>
          </p:nvPr>
        </p:nvSpPr>
        <p:spPr>
          <a:xfrm>
            <a:off x="-19778" y="-2153"/>
            <a:ext cx="24406146" cy="12546824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  <a:gd name="connsiteX0" fmla="*/ 0 w 24387858"/>
              <a:gd name="connsiteY0" fmla="*/ 1710916 h 12572659"/>
              <a:gd name="connsiteX1" fmla="*/ 24387062 w 24387858"/>
              <a:gd name="connsiteY1" fmla="*/ 0 h 12572659"/>
              <a:gd name="connsiteX2" fmla="*/ 24383869 w 24387858"/>
              <a:gd name="connsiteY2" fmla="*/ 12022351 h 12572659"/>
              <a:gd name="connsiteX3" fmla="*/ 7857 w 24387858"/>
              <a:gd name="connsiteY3" fmla="*/ 12572659 h 12572659"/>
              <a:gd name="connsiteX4" fmla="*/ 0 w 24387858"/>
              <a:gd name="connsiteY4" fmla="*/ 1710916 h 12572659"/>
              <a:gd name="connsiteX0" fmla="*/ 0 w 24387858"/>
              <a:gd name="connsiteY0" fmla="*/ 1710916 h 12572659"/>
              <a:gd name="connsiteX1" fmla="*/ 24387062 w 24387858"/>
              <a:gd name="connsiteY1" fmla="*/ 0 h 12572659"/>
              <a:gd name="connsiteX2" fmla="*/ 24383868 w 24387858"/>
              <a:gd name="connsiteY2" fmla="*/ 10837787 h 12572659"/>
              <a:gd name="connsiteX3" fmla="*/ 7857 w 24387858"/>
              <a:gd name="connsiteY3" fmla="*/ 12572659 h 12572659"/>
              <a:gd name="connsiteX4" fmla="*/ 0 w 24387858"/>
              <a:gd name="connsiteY4" fmla="*/ 1710916 h 12572659"/>
              <a:gd name="connsiteX0" fmla="*/ 0 w 24387858"/>
              <a:gd name="connsiteY0" fmla="*/ 1710916 h 12601688"/>
              <a:gd name="connsiteX1" fmla="*/ 24387062 w 24387858"/>
              <a:gd name="connsiteY1" fmla="*/ 0 h 12601688"/>
              <a:gd name="connsiteX2" fmla="*/ 24383868 w 24387858"/>
              <a:gd name="connsiteY2" fmla="*/ 10837787 h 12601688"/>
              <a:gd name="connsiteX3" fmla="*/ 7857 w 24387858"/>
              <a:gd name="connsiteY3" fmla="*/ 12601688 h 12601688"/>
              <a:gd name="connsiteX4" fmla="*/ 0 w 24387858"/>
              <a:gd name="connsiteY4" fmla="*/ 1710916 h 12601688"/>
              <a:gd name="connsiteX0" fmla="*/ 0 w 24387858"/>
              <a:gd name="connsiteY0" fmla="*/ 1710916 h 12601688"/>
              <a:gd name="connsiteX1" fmla="*/ 24387062 w 24387858"/>
              <a:gd name="connsiteY1" fmla="*/ 0 h 12601688"/>
              <a:gd name="connsiteX2" fmla="*/ 24383868 w 24387858"/>
              <a:gd name="connsiteY2" fmla="*/ 10852301 h 12601688"/>
              <a:gd name="connsiteX3" fmla="*/ 7857 w 24387858"/>
              <a:gd name="connsiteY3" fmla="*/ 12601688 h 12601688"/>
              <a:gd name="connsiteX4" fmla="*/ 0 w 24387858"/>
              <a:gd name="connsiteY4" fmla="*/ 1710916 h 12601688"/>
              <a:gd name="connsiteX0" fmla="*/ 0 w 24387858"/>
              <a:gd name="connsiteY0" fmla="*/ 1710916 h 12546824"/>
              <a:gd name="connsiteX1" fmla="*/ 24387062 w 24387858"/>
              <a:gd name="connsiteY1" fmla="*/ 0 h 12546824"/>
              <a:gd name="connsiteX2" fmla="*/ 24383868 w 24387858"/>
              <a:gd name="connsiteY2" fmla="*/ 10852301 h 12546824"/>
              <a:gd name="connsiteX3" fmla="*/ 7857 w 24387858"/>
              <a:gd name="connsiteY3" fmla="*/ 12546824 h 12546824"/>
              <a:gd name="connsiteX4" fmla="*/ 0 w 24387858"/>
              <a:gd name="connsiteY4" fmla="*/ 1710916 h 12546824"/>
              <a:gd name="connsiteX0" fmla="*/ 924854 w 24380024"/>
              <a:gd name="connsiteY0" fmla="*/ 1948660 h 12546824"/>
              <a:gd name="connsiteX1" fmla="*/ 24379228 w 24380024"/>
              <a:gd name="connsiteY1" fmla="*/ 0 h 12546824"/>
              <a:gd name="connsiteX2" fmla="*/ 24376034 w 24380024"/>
              <a:gd name="connsiteY2" fmla="*/ 10852301 h 12546824"/>
              <a:gd name="connsiteX3" fmla="*/ 23 w 24380024"/>
              <a:gd name="connsiteY3" fmla="*/ 12546824 h 12546824"/>
              <a:gd name="connsiteX4" fmla="*/ 924854 w 24380024"/>
              <a:gd name="connsiteY4" fmla="*/ 1948660 h 12546824"/>
              <a:gd name="connsiteX0" fmla="*/ 0 w 24406146"/>
              <a:gd name="connsiteY0" fmla="*/ 1692628 h 12546824"/>
              <a:gd name="connsiteX1" fmla="*/ 24405350 w 24406146"/>
              <a:gd name="connsiteY1" fmla="*/ 0 h 12546824"/>
              <a:gd name="connsiteX2" fmla="*/ 24402156 w 24406146"/>
              <a:gd name="connsiteY2" fmla="*/ 10852301 h 12546824"/>
              <a:gd name="connsiteX3" fmla="*/ 26145 w 24406146"/>
              <a:gd name="connsiteY3" fmla="*/ 12546824 h 12546824"/>
              <a:gd name="connsiteX4" fmla="*/ 0 w 24406146"/>
              <a:gd name="connsiteY4" fmla="*/ 1692628 h 12546824"/>
              <a:gd name="connsiteX0" fmla="*/ 0 w 24406146"/>
              <a:gd name="connsiteY0" fmla="*/ 1692628 h 12546824"/>
              <a:gd name="connsiteX1" fmla="*/ 24405350 w 24406146"/>
              <a:gd name="connsiteY1" fmla="*/ 0 h 12546824"/>
              <a:gd name="connsiteX2" fmla="*/ 24402156 w 24406146"/>
              <a:gd name="connsiteY2" fmla="*/ 10852301 h 12546824"/>
              <a:gd name="connsiteX3" fmla="*/ 26145 w 24406146"/>
              <a:gd name="connsiteY3" fmla="*/ 12546824 h 12546824"/>
              <a:gd name="connsiteX4" fmla="*/ 0 w 24406146"/>
              <a:gd name="connsiteY4" fmla="*/ 1692628 h 12546824"/>
              <a:gd name="connsiteX0" fmla="*/ 0 w 24789423"/>
              <a:gd name="connsiteY0" fmla="*/ 2424148 h 13278344"/>
              <a:gd name="connsiteX1" fmla="*/ 24789398 w 24789423"/>
              <a:gd name="connsiteY1" fmla="*/ 0 h 13278344"/>
              <a:gd name="connsiteX2" fmla="*/ 24402156 w 24789423"/>
              <a:gd name="connsiteY2" fmla="*/ 11583821 h 13278344"/>
              <a:gd name="connsiteX3" fmla="*/ 26145 w 24789423"/>
              <a:gd name="connsiteY3" fmla="*/ 13278344 h 13278344"/>
              <a:gd name="connsiteX4" fmla="*/ 0 w 24789423"/>
              <a:gd name="connsiteY4" fmla="*/ 2424148 h 13278344"/>
              <a:gd name="connsiteX0" fmla="*/ 0 w 24402156"/>
              <a:gd name="connsiteY0" fmla="*/ 1674340 h 12528536"/>
              <a:gd name="connsiteX1" fmla="*/ 24368774 w 24402156"/>
              <a:gd name="connsiteY1" fmla="*/ 0 h 12528536"/>
              <a:gd name="connsiteX2" fmla="*/ 24402156 w 24402156"/>
              <a:gd name="connsiteY2" fmla="*/ 10834013 h 12528536"/>
              <a:gd name="connsiteX3" fmla="*/ 26145 w 24402156"/>
              <a:gd name="connsiteY3" fmla="*/ 12528536 h 12528536"/>
              <a:gd name="connsiteX4" fmla="*/ 0 w 24402156"/>
              <a:gd name="connsiteY4" fmla="*/ 1674340 h 12528536"/>
              <a:gd name="connsiteX0" fmla="*/ 0 w 24402156"/>
              <a:gd name="connsiteY0" fmla="*/ 1674340 h 12528536"/>
              <a:gd name="connsiteX1" fmla="*/ 24387062 w 24402156"/>
              <a:gd name="connsiteY1" fmla="*/ 0 h 12528536"/>
              <a:gd name="connsiteX2" fmla="*/ 24402156 w 24402156"/>
              <a:gd name="connsiteY2" fmla="*/ 10834013 h 12528536"/>
              <a:gd name="connsiteX3" fmla="*/ 26145 w 24402156"/>
              <a:gd name="connsiteY3" fmla="*/ 12528536 h 12528536"/>
              <a:gd name="connsiteX4" fmla="*/ 0 w 24402156"/>
              <a:gd name="connsiteY4" fmla="*/ 1674340 h 12528536"/>
              <a:gd name="connsiteX0" fmla="*/ 0 w 24402156"/>
              <a:gd name="connsiteY0" fmla="*/ 1674340 h 12528536"/>
              <a:gd name="connsiteX1" fmla="*/ 24387062 w 24402156"/>
              <a:gd name="connsiteY1" fmla="*/ 0 h 12528536"/>
              <a:gd name="connsiteX2" fmla="*/ 24402156 w 24402156"/>
              <a:gd name="connsiteY2" fmla="*/ 10834013 h 12528536"/>
              <a:gd name="connsiteX3" fmla="*/ 26145 w 24402156"/>
              <a:gd name="connsiteY3" fmla="*/ 12528536 h 12528536"/>
              <a:gd name="connsiteX4" fmla="*/ 0 w 24402156"/>
              <a:gd name="connsiteY4" fmla="*/ 1674340 h 12528536"/>
              <a:gd name="connsiteX0" fmla="*/ 0 w 24406146"/>
              <a:gd name="connsiteY0" fmla="*/ 1674340 h 12528536"/>
              <a:gd name="connsiteX1" fmla="*/ 24405350 w 24406146"/>
              <a:gd name="connsiteY1" fmla="*/ 0 h 12528536"/>
              <a:gd name="connsiteX2" fmla="*/ 24402156 w 24406146"/>
              <a:gd name="connsiteY2" fmla="*/ 10834013 h 12528536"/>
              <a:gd name="connsiteX3" fmla="*/ 26145 w 24406146"/>
              <a:gd name="connsiteY3" fmla="*/ 12528536 h 12528536"/>
              <a:gd name="connsiteX4" fmla="*/ 0 w 24406146"/>
              <a:gd name="connsiteY4" fmla="*/ 1674340 h 12528536"/>
              <a:gd name="connsiteX0" fmla="*/ 0 w 24406146"/>
              <a:gd name="connsiteY0" fmla="*/ 1674340 h 12528536"/>
              <a:gd name="connsiteX1" fmla="*/ 24405350 w 24406146"/>
              <a:gd name="connsiteY1" fmla="*/ 0 h 12528536"/>
              <a:gd name="connsiteX2" fmla="*/ 24402156 w 24406146"/>
              <a:gd name="connsiteY2" fmla="*/ 10834013 h 12528536"/>
              <a:gd name="connsiteX3" fmla="*/ 7857 w 24406146"/>
              <a:gd name="connsiteY3" fmla="*/ 12528536 h 12528536"/>
              <a:gd name="connsiteX4" fmla="*/ 0 w 24406146"/>
              <a:gd name="connsiteY4" fmla="*/ 1674340 h 12528536"/>
              <a:gd name="connsiteX0" fmla="*/ 0 w 24406146"/>
              <a:gd name="connsiteY0" fmla="*/ 1674340 h 12546824"/>
              <a:gd name="connsiteX1" fmla="*/ 24405350 w 24406146"/>
              <a:gd name="connsiteY1" fmla="*/ 0 h 12546824"/>
              <a:gd name="connsiteX2" fmla="*/ 24402156 w 24406146"/>
              <a:gd name="connsiteY2" fmla="*/ 10834013 h 12546824"/>
              <a:gd name="connsiteX3" fmla="*/ 7857 w 24406146"/>
              <a:gd name="connsiteY3" fmla="*/ 12546824 h 12546824"/>
              <a:gd name="connsiteX4" fmla="*/ 0 w 24406146"/>
              <a:gd name="connsiteY4" fmla="*/ 1674340 h 125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6146" h="12546824">
                <a:moveTo>
                  <a:pt x="0" y="1674340"/>
                </a:moveTo>
                <a:lnTo>
                  <a:pt x="24405350" y="0"/>
                </a:lnTo>
                <a:cubicBezTo>
                  <a:pt x="24409048" y="4006392"/>
                  <a:pt x="24398458" y="6827621"/>
                  <a:pt x="24402156" y="10834013"/>
                </a:cubicBezTo>
                <a:lnTo>
                  <a:pt x="7857" y="12546824"/>
                </a:lnTo>
                <a:cubicBezTo>
                  <a:pt x="2592" y="8540432"/>
                  <a:pt x="5265" y="5680732"/>
                  <a:pt x="0" y="16743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64FE49D-7B18-4557-AB1D-0C55EE1A1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490" y="10815763"/>
            <a:ext cx="24381309" cy="2934018"/>
          </a:xfrm>
          <a:custGeom>
            <a:avLst/>
            <a:gdLst>
              <a:gd name="T0" fmla="*/ 0 w 67711"/>
              <a:gd name="T1" fmla="*/ 4767 h 4767"/>
              <a:gd name="T2" fmla="*/ 67711 w 67711"/>
              <a:gd name="T3" fmla="*/ 4767 h 4767"/>
              <a:gd name="T4" fmla="*/ 67711 w 67711"/>
              <a:gd name="T5" fmla="*/ 0 h 4767"/>
              <a:gd name="T6" fmla="*/ 0 w 67711"/>
              <a:gd name="T7" fmla="*/ 4767 h 4767"/>
              <a:gd name="connsiteX0" fmla="*/ 0 w 10000"/>
              <a:gd name="connsiteY0" fmla="*/ 10000 h 10197"/>
              <a:gd name="connsiteX1" fmla="*/ 6208 w 10000"/>
              <a:gd name="connsiteY1" fmla="*/ 10197 h 10197"/>
              <a:gd name="connsiteX2" fmla="*/ 10000 w 10000"/>
              <a:gd name="connsiteY2" fmla="*/ 10000 h 10197"/>
              <a:gd name="connsiteX3" fmla="*/ 10000 w 10000"/>
              <a:gd name="connsiteY3" fmla="*/ 0 h 10197"/>
              <a:gd name="connsiteX4" fmla="*/ 0 w 10000"/>
              <a:gd name="connsiteY4" fmla="*/ 10000 h 10197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0000 h 17109"/>
              <a:gd name="connsiteX3" fmla="*/ 10002 w 10002"/>
              <a:gd name="connsiteY3" fmla="*/ 0 h 17109"/>
              <a:gd name="connsiteX4" fmla="*/ 2 w 10002"/>
              <a:gd name="connsiteY4" fmla="*/ 10000 h 17109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6320 h 17109"/>
              <a:gd name="connsiteX3" fmla="*/ 10002 w 10002"/>
              <a:gd name="connsiteY3" fmla="*/ 0 h 17109"/>
              <a:gd name="connsiteX4" fmla="*/ 2 w 10002"/>
              <a:gd name="connsiteY4" fmla="*/ 10000 h 17109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6912 h 17109"/>
              <a:gd name="connsiteX3" fmla="*/ 10002 w 10002"/>
              <a:gd name="connsiteY3" fmla="*/ 0 h 17109"/>
              <a:gd name="connsiteX4" fmla="*/ 2 w 10002"/>
              <a:gd name="connsiteY4" fmla="*/ 10000 h 1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7109">
                <a:moveTo>
                  <a:pt x="2" y="10000"/>
                </a:moveTo>
                <a:cubicBezTo>
                  <a:pt x="1" y="12370"/>
                  <a:pt x="1" y="14739"/>
                  <a:pt x="0" y="17109"/>
                </a:cubicBezTo>
                <a:lnTo>
                  <a:pt x="10002" y="16912"/>
                </a:lnTo>
                <a:lnTo>
                  <a:pt x="10002" y="0"/>
                </a:lnTo>
                <a:lnTo>
                  <a:pt x="2" y="10000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91999" y="11858040"/>
            <a:ext cx="10520277" cy="1382441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A82724B-B94E-467B-87AF-0D5F12C5F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566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32260EC-5763-454B-86A4-9A6ED4E7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34" y="12853384"/>
            <a:ext cx="3791720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 userDrawn="1">
            <p:ph type="pic" idx="13"/>
          </p:nvPr>
        </p:nvSpPr>
        <p:spPr>
          <a:xfrm>
            <a:off x="-3358" y="-20442"/>
            <a:ext cx="24435545" cy="12572660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  <a:gd name="connsiteX0" fmla="*/ 0 w 24387858"/>
              <a:gd name="connsiteY0" fmla="*/ 1710916 h 12551877"/>
              <a:gd name="connsiteX1" fmla="*/ 24387062 w 24387858"/>
              <a:gd name="connsiteY1" fmla="*/ 0 h 12551877"/>
              <a:gd name="connsiteX2" fmla="*/ 24383869 w 24387858"/>
              <a:gd name="connsiteY2" fmla="*/ 12022351 h 12551877"/>
              <a:gd name="connsiteX3" fmla="*/ 28638 w 24387858"/>
              <a:gd name="connsiteY3" fmla="*/ 12551877 h 12551877"/>
              <a:gd name="connsiteX4" fmla="*/ 0 w 24387858"/>
              <a:gd name="connsiteY4" fmla="*/ 1710916 h 12551877"/>
              <a:gd name="connsiteX0" fmla="*/ 0 w 24387858"/>
              <a:gd name="connsiteY0" fmla="*/ 1710916 h 12510314"/>
              <a:gd name="connsiteX1" fmla="*/ 24387062 w 24387858"/>
              <a:gd name="connsiteY1" fmla="*/ 0 h 12510314"/>
              <a:gd name="connsiteX2" fmla="*/ 24383869 w 24387858"/>
              <a:gd name="connsiteY2" fmla="*/ 12022351 h 12510314"/>
              <a:gd name="connsiteX3" fmla="*/ 28638 w 24387858"/>
              <a:gd name="connsiteY3" fmla="*/ 12510314 h 12510314"/>
              <a:gd name="connsiteX4" fmla="*/ 0 w 24387858"/>
              <a:gd name="connsiteY4" fmla="*/ 1710916 h 12510314"/>
              <a:gd name="connsiteX0" fmla="*/ 0 w 24387858"/>
              <a:gd name="connsiteY0" fmla="*/ 1710916 h 12572660"/>
              <a:gd name="connsiteX1" fmla="*/ 24387062 w 24387858"/>
              <a:gd name="connsiteY1" fmla="*/ 0 h 12572660"/>
              <a:gd name="connsiteX2" fmla="*/ 24383869 w 24387858"/>
              <a:gd name="connsiteY2" fmla="*/ 12022351 h 12572660"/>
              <a:gd name="connsiteX3" fmla="*/ 28638 w 24387858"/>
              <a:gd name="connsiteY3" fmla="*/ 12572660 h 12572660"/>
              <a:gd name="connsiteX4" fmla="*/ 0 w 24387858"/>
              <a:gd name="connsiteY4" fmla="*/ 1710916 h 12572660"/>
              <a:gd name="connsiteX0" fmla="*/ 0 w 24404650"/>
              <a:gd name="connsiteY0" fmla="*/ 1710916 h 12572660"/>
              <a:gd name="connsiteX1" fmla="*/ 24387062 w 24404650"/>
              <a:gd name="connsiteY1" fmla="*/ 0 h 12572660"/>
              <a:gd name="connsiteX2" fmla="*/ 24404650 w 24404650"/>
              <a:gd name="connsiteY2" fmla="*/ 10817006 h 12572660"/>
              <a:gd name="connsiteX3" fmla="*/ 28638 w 24404650"/>
              <a:gd name="connsiteY3" fmla="*/ 12572660 h 12572660"/>
              <a:gd name="connsiteX4" fmla="*/ 0 w 24404650"/>
              <a:gd name="connsiteY4" fmla="*/ 1710916 h 12572660"/>
              <a:gd name="connsiteX0" fmla="*/ 1867 w 24406517"/>
              <a:gd name="connsiteY0" fmla="*/ 1710916 h 12572660"/>
              <a:gd name="connsiteX1" fmla="*/ 24388929 w 24406517"/>
              <a:gd name="connsiteY1" fmla="*/ 0 h 12572660"/>
              <a:gd name="connsiteX2" fmla="*/ 24406517 w 24406517"/>
              <a:gd name="connsiteY2" fmla="*/ 10817006 h 12572660"/>
              <a:gd name="connsiteX3" fmla="*/ 1476 w 24406517"/>
              <a:gd name="connsiteY3" fmla="*/ 12572660 h 12572660"/>
              <a:gd name="connsiteX4" fmla="*/ 1867 w 24406517"/>
              <a:gd name="connsiteY4" fmla="*/ 1710916 h 12572660"/>
              <a:gd name="connsiteX0" fmla="*/ 1867 w 24421030"/>
              <a:gd name="connsiteY0" fmla="*/ 1710916 h 12572660"/>
              <a:gd name="connsiteX1" fmla="*/ 24388929 w 24421030"/>
              <a:gd name="connsiteY1" fmla="*/ 0 h 12572660"/>
              <a:gd name="connsiteX2" fmla="*/ 24421030 w 24421030"/>
              <a:gd name="connsiteY2" fmla="*/ 10831520 h 12572660"/>
              <a:gd name="connsiteX3" fmla="*/ 1476 w 24421030"/>
              <a:gd name="connsiteY3" fmla="*/ 12572660 h 12572660"/>
              <a:gd name="connsiteX4" fmla="*/ 1867 w 24421030"/>
              <a:gd name="connsiteY4" fmla="*/ 1710916 h 12572660"/>
              <a:gd name="connsiteX0" fmla="*/ 1867 w 24406515"/>
              <a:gd name="connsiteY0" fmla="*/ 1710916 h 12572660"/>
              <a:gd name="connsiteX1" fmla="*/ 24388929 w 24406515"/>
              <a:gd name="connsiteY1" fmla="*/ 0 h 12572660"/>
              <a:gd name="connsiteX2" fmla="*/ 24406515 w 24406515"/>
              <a:gd name="connsiteY2" fmla="*/ 10831520 h 12572660"/>
              <a:gd name="connsiteX3" fmla="*/ 1476 w 24406515"/>
              <a:gd name="connsiteY3" fmla="*/ 12572660 h 12572660"/>
              <a:gd name="connsiteX4" fmla="*/ 1867 w 24406515"/>
              <a:gd name="connsiteY4" fmla="*/ 1710916 h 12572660"/>
              <a:gd name="connsiteX0" fmla="*/ 1867 w 24435545"/>
              <a:gd name="connsiteY0" fmla="*/ 1710916 h 12572660"/>
              <a:gd name="connsiteX1" fmla="*/ 24388929 w 24435545"/>
              <a:gd name="connsiteY1" fmla="*/ 0 h 12572660"/>
              <a:gd name="connsiteX2" fmla="*/ 24435545 w 24435545"/>
              <a:gd name="connsiteY2" fmla="*/ 10831520 h 12572660"/>
              <a:gd name="connsiteX3" fmla="*/ 1476 w 24435545"/>
              <a:gd name="connsiteY3" fmla="*/ 12572660 h 12572660"/>
              <a:gd name="connsiteX4" fmla="*/ 1867 w 24435545"/>
              <a:gd name="connsiteY4" fmla="*/ 1710916 h 125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5545" h="12572660">
                <a:moveTo>
                  <a:pt x="1867" y="1710916"/>
                </a:moveTo>
                <a:lnTo>
                  <a:pt x="24388929" y="0"/>
                </a:lnTo>
                <a:cubicBezTo>
                  <a:pt x="24392627" y="4006392"/>
                  <a:pt x="24431847" y="6825128"/>
                  <a:pt x="24435545" y="10831520"/>
                </a:cubicBezTo>
                <a:lnTo>
                  <a:pt x="1476" y="12572660"/>
                </a:lnTo>
                <a:cubicBezTo>
                  <a:pt x="-3789" y="8566268"/>
                  <a:pt x="7132" y="5717308"/>
                  <a:pt x="1867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64FE49D-7B18-4557-AB1D-0C55EE1A1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490" y="10815763"/>
            <a:ext cx="24381309" cy="2934018"/>
          </a:xfrm>
          <a:custGeom>
            <a:avLst/>
            <a:gdLst>
              <a:gd name="T0" fmla="*/ 0 w 67711"/>
              <a:gd name="T1" fmla="*/ 4767 h 4767"/>
              <a:gd name="T2" fmla="*/ 67711 w 67711"/>
              <a:gd name="T3" fmla="*/ 4767 h 4767"/>
              <a:gd name="T4" fmla="*/ 67711 w 67711"/>
              <a:gd name="T5" fmla="*/ 0 h 4767"/>
              <a:gd name="T6" fmla="*/ 0 w 67711"/>
              <a:gd name="T7" fmla="*/ 4767 h 4767"/>
              <a:gd name="connsiteX0" fmla="*/ 0 w 10000"/>
              <a:gd name="connsiteY0" fmla="*/ 10000 h 10197"/>
              <a:gd name="connsiteX1" fmla="*/ 6208 w 10000"/>
              <a:gd name="connsiteY1" fmla="*/ 10197 h 10197"/>
              <a:gd name="connsiteX2" fmla="*/ 10000 w 10000"/>
              <a:gd name="connsiteY2" fmla="*/ 10000 h 10197"/>
              <a:gd name="connsiteX3" fmla="*/ 10000 w 10000"/>
              <a:gd name="connsiteY3" fmla="*/ 0 h 10197"/>
              <a:gd name="connsiteX4" fmla="*/ 0 w 10000"/>
              <a:gd name="connsiteY4" fmla="*/ 10000 h 10197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0000 h 17109"/>
              <a:gd name="connsiteX3" fmla="*/ 10002 w 10002"/>
              <a:gd name="connsiteY3" fmla="*/ 0 h 17109"/>
              <a:gd name="connsiteX4" fmla="*/ 2 w 10002"/>
              <a:gd name="connsiteY4" fmla="*/ 10000 h 17109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6320 h 17109"/>
              <a:gd name="connsiteX3" fmla="*/ 10002 w 10002"/>
              <a:gd name="connsiteY3" fmla="*/ 0 h 17109"/>
              <a:gd name="connsiteX4" fmla="*/ 2 w 10002"/>
              <a:gd name="connsiteY4" fmla="*/ 10000 h 17109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6912 h 17109"/>
              <a:gd name="connsiteX3" fmla="*/ 10002 w 10002"/>
              <a:gd name="connsiteY3" fmla="*/ 0 h 17109"/>
              <a:gd name="connsiteX4" fmla="*/ 2 w 10002"/>
              <a:gd name="connsiteY4" fmla="*/ 10000 h 1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7109">
                <a:moveTo>
                  <a:pt x="2" y="10000"/>
                </a:moveTo>
                <a:cubicBezTo>
                  <a:pt x="1" y="12370"/>
                  <a:pt x="1" y="14739"/>
                  <a:pt x="0" y="17109"/>
                </a:cubicBezTo>
                <a:lnTo>
                  <a:pt x="10002" y="16912"/>
                </a:lnTo>
                <a:lnTo>
                  <a:pt x="10002" y="0"/>
                </a:lnTo>
                <a:lnTo>
                  <a:pt x="2" y="10000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91999" y="11858040"/>
            <a:ext cx="10520277" cy="1382441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A82724B-B94E-467B-87AF-0D5F12C5F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566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32260EC-5763-454B-86A4-9A6ED4E73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31724" r="11202" b="30417"/>
          <a:stretch/>
        </p:blipFill>
        <p:spPr>
          <a:xfrm>
            <a:off x="1580605" y="12837937"/>
            <a:ext cx="3853543" cy="42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9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3358" y="-20442"/>
            <a:ext cx="24435545" cy="12572660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  <a:gd name="connsiteX0" fmla="*/ 0 w 24387858"/>
              <a:gd name="connsiteY0" fmla="*/ 1710916 h 12551877"/>
              <a:gd name="connsiteX1" fmla="*/ 24387062 w 24387858"/>
              <a:gd name="connsiteY1" fmla="*/ 0 h 12551877"/>
              <a:gd name="connsiteX2" fmla="*/ 24383869 w 24387858"/>
              <a:gd name="connsiteY2" fmla="*/ 12022351 h 12551877"/>
              <a:gd name="connsiteX3" fmla="*/ 28638 w 24387858"/>
              <a:gd name="connsiteY3" fmla="*/ 12551877 h 12551877"/>
              <a:gd name="connsiteX4" fmla="*/ 0 w 24387858"/>
              <a:gd name="connsiteY4" fmla="*/ 1710916 h 12551877"/>
              <a:gd name="connsiteX0" fmla="*/ 0 w 24387858"/>
              <a:gd name="connsiteY0" fmla="*/ 1710916 h 12510314"/>
              <a:gd name="connsiteX1" fmla="*/ 24387062 w 24387858"/>
              <a:gd name="connsiteY1" fmla="*/ 0 h 12510314"/>
              <a:gd name="connsiteX2" fmla="*/ 24383869 w 24387858"/>
              <a:gd name="connsiteY2" fmla="*/ 12022351 h 12510314"/>
              <a:gd name="connsiteX3" fmla="*/ 28638 w 24387858"/>
              <a:gd name="connsiteY3" fmla="*/ 12510314 h 12510314"/>
              <a:gd name="connsiteX4" fmla="*/ 0 w 24387858"/>
              <a:gd name="connsiteY4" fmla="*/ 1710916 h 12510314"/>
              <a:gd name="connsiteX0" fmla="*/ 0 w 24387858"/>
              <a:gd name="connsiteY0" fmla="*/ 1710916 h 12572660"/>
              <a:gd name="connsiteX1" fmla="*/ 24387062 w 24387858"/>
              <a:gd name="connsiteY1" fmla="*/ 0 h 12572660"/>
              <a:gd name="connsiteX2" fmla="*/ 24383869 w 24387858"/>
              <a:gd name="connsiteY2" fmla="*/ 12022351 h 12572660"/>
              <a:gd name="connsiteX3" fmla="*/ 28638 w 24387858"/>
              <a:gd name="connsiteY3" fmla="*/ 12572660 h 12572660"/>
              <a:gd name="connsiteX4" fmla="*/ 0 w 24387858"/>
              <a:gd name="connsiteY4" fmla="*/ 1710916 h 12572660"/>
              <a:gd name="connsiteX0" fmla="*/ 0 w 24404650"/>
              <a:gd name="connsiteY0" fmla="*/ 1710916 h 12572660"/>
              <a:gd name="connsiteX1" fmla="*/ 24387062 w 24404650"/>
              <a:gd name="connsiteY1" fmla="*/ 0 h 12572660"/>
              <a:gd name="connsiteX2" fmla="*/ 24404650 w 24404650"/>
              <a:gd name="connsiteY2" fmla="*/ 10817006 h 12572660"/>
              <a:gd name="connsiteX3" fmla="*/ 28638 w 24404650"/>
              <a:gd name="connsiteY3" fmla="*/ 12572660 h 12572660"/>
              <a:gd name="connsiteX4" fmla="*/ 0 w 24404650"/>
              <a:gd name="connsiteY4" fmla="*/ 1710916 h 12572660"/>
              <a:gd name="connsiteX0" fmla="*/ 1867 w 24406517"/>
              <a:gd name="connsiteY0" fmla="*/ 1710916 h 12572660"/>
              <a:gd name="connsiteX1" fmla="*/ 24388929 w 24406517"/>
              <a:gd name="connsiteY1" fmla="*/ 0 h 12572660"/>
              <a:gd name="connsiteX2" fmla="*/ 24406517 w 24406517"/>
              <a:gd name="connsiteY2" fmla="*/ 10817006 h 12572660"/>
              <a:gd name="connsiteX3" fmla="*/ 1476 w 24406517"/>
              <a:gd name="connsiteY3" fmla="*/ 12572660 h 12572660"/>
              <a:gd name="connsiteX4" fmla="*/ 1867 w 24406517"/>
              <a:gd name="connsiteY4" fmla="*/ 1710916 h 12572660"/>
              <a:gd name="connsiteX0" fmla="*/ 1867 w 24421030"/>
              <a:gd name="connsiteY0" fmla="*/ 1710916 h 12572660"/>
              <a:gd name="connsiteX1" fmla="*/ 24388929 w 24421030"/>
              <a:gd name="connsiteY1" fmla="*/ 0 h 12572660"/>
              <a:gd name="connsiteX2" fmla="*/ 24421030 w 24421030"/>
              <a:gd name="connsiteY2" fmla="*/ 10831520 h 12572660"/>
              <a:gd name="connsiteX3" fmla="*/ 1476 w 24421030"/>
              <a:gd name="connsiteY3" fmla="*/ 12572660 h 12572660"/>
              <a:gd name="connsiteX4" fmla="*/ 1867 w 24421030"/>
              <a:gd name="connsiteY4" fmla="*/ 1710916 h 12572660"/>
              <a:gd name="connsiteX0" fmla="*/ 1867 w 24406515"/>
              <a:gd name="connsiteY0" fmla="*/ 1710916 h 12572660"/>
              <a:gd name="connsiteX1" fmla="*/ 24388929 w 24406515"/>
              <a:gd name="connsiteY1" fmla="*/ 0 h 12572660"/>
              <a:gd name="connsiteX2" fmla="*/ 24406515 w 24406515"/>
              <a:gd name="connsiteY2" fmla="*/ 10831520 h 12572660"/>
              <a:gd name="connsiteX3" fmla="*/ 1476 w 24406515"/>
              <a:gd name="connsiteY3" fmla="*/ 12572660 h 12572660"/>
              <a:gd name="connsiteX4" fmla="*/ 1867 w 24406515"/>
              <a:gd name="connsiteY4" fmla="*/ 1710916 h 12572660"/>
              <a:gd name="connsiteX0" fmla="*/ 1867 w 24435545"/>
              <a:gd name="connsiteY0" fmla="*/ 1710916 h 12572660"/>
              <a:gd name="connsiteX1" fmla="*/ 24388929 w 24435545"/>
              <a:gd name="connsiteY1" fmla="*/ 0 h 12572660"/>
              <a:gd name="connsiteX2" fmla="*/ 24435545 w 24435545"/>
              <a:gd name="connsiteY2" fmla="*/ 10831520 h 12572660"/>
              <a:gd name="connsiteX3" fmla="*/ 1476 w 24435545"/>
              <a:gd name="connsiteY3" fmla="*/ 12572660 h 12572660"/>
              <a:gd name="connsiteX4" fmla="*/ 1867 w 24435545"/>
              <a:gd name="connsiteY4" fmla="*/ 1710916 h 12572660"/>
              <a:gd name="connsiteX0" fmla="*/ 1867 w 24435545"/>
              <a:gd name="connsiteY0" fmla="*/ 1710916 h 12572660"/>
              <a:gd name="connsiteX1" fmla="*/ 24407216 w 24435545"/>
              <a:gd name="connsiteY1" fmla="*/ 0 h 12572660"/>
              <a:gd name="connsiteX2" fmla="*/ 24435545 w 24435545"/>
              <a:gd name="connsiteY2" fmla="*/ 10831520 h 12572660"/>
              <a:gd name="connsiteX3" fmla="*/ 1476 w 24435545"/>
              <a:gd name="connsiteY3" fmla="*/ 12572660 h 12572660"/>
              <a:gd name="connsiteX4" fmla="*/ 1867 w 24435545"/>
              <a:gd name="connsiteY4" fmla="*/ 1710916 h 125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5545" h="12572660">
                <a:moveTo>
                  <a:pt x="1867" y="1710916"/>
                </a:moveTo>
                <a:lnTo>
                  <a:pt x="24407216" y="0"/>
                </a:lnTo>
                <a:cubicBezTo>
                  <a:pt x="24410914" y="4006392"/>
                  <a:pt x="24431847" y="6825128"/>
                  <a:pt x="24435545" y="10831520"/>
                </a:cubicBezTo>
                <a:lnTo>
                  <a:pt x="1476" y="12572660"/>
                </a:lnTo>
                <a:cubicBezTo>
                  <a:pt x="-3789" y="8566268"/>
                  <a:pt x="7132" y="5717308"/>
                  <a:pt x="1867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64FE49D-7B18-4557-AB1D-0C55EE1A1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490" y="10815763"/>
            <a:ext cx="24381309" cy="2934018"/>
          </a:xfrm>
          <a:custGeom>
            <a:avLst/>
            <a:gdLst>
              <a:gd name="T0" fmla="*/ 0 w 67711"/>
              <a:gd name="T1" fmla="*/ 4767 h 4767"/>
              <a:gd name="T2" fmla="*/ 67711 w 67711"/>
              <a:gd name="T3" fmla="*/ 4767 h 4767"/>
              <a:gd name="T4" fmla="*/ 67711 w 67711"/>
              <a:gd name="T5" fmla="*/ 0 h 4767"/>
              <a:gd name="T6" fmla="*/ 0 w 67711"/>
              <a:gd name="T7" fmla="*/ 4767 h 4767"/>
              <a:gd name="connsiteX0" fmla="*/ 0 w 10000"/>
              <a:gd name="connsiteY0" fmla="*/ 10000 h 10197"/>
              <a:gd name="connsiteX1" fmla="*/ 6208 w 10000"/>
              <a:gd name="connsiteY1" fmla="*/ 10197 h 10197"/>
              <a:gd name="connsiteX2" fmla="*/ 10000 w 10000"/>
              <a:gd name="connsiteY2" fmla="*/ 10000 h 10197"/>
              <a:gd name="connsiteX3" fmla="*/ 10000 w 10000"/>
              <a:gd name="connsiteY3" fmla="*/ 0 h 10197"/>
              <a:gd name="connsiteX4" fmla="*/ 0 w 10000"/>
              <a:gd name="connsiteY4" fmla="*/ 10000 h 10197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0000 h 17109"/>
              <a:gd name="connsiteX3" fmla="*/ 10002 w 10002"/>
              <a:gd name="connsiteY3" fmla="*/ 0 h 17109"/>
              <a:gd name="connsiteX4" fmla="*/ 2 w 10002"/>
              <a:gd name="connsiteY4" fmla="*/ 10000 h 17109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6320 h 17109"/>
              <a:gd name="connsiteX3" fmla="*/ 10002 w 10002"/>
              <a:gd name="connsiteY3" fmla="*/ 0 h 17109"/>
              <a:gd name="connsiteX4" fmla="*/ 2 w 10002"/>
              <a:gd name="connsiteY4" fmla="*/ 10000 h 17109"/>
              <a:gd name="connsiteX0" fmla="*/ 2 w 10002"/>
              <a:gd name="connsiteY0" fmla="*/ 10000 h 17109"/>
              <a:gd name="connsiteX1" fmla="*/ 0 w 10002"/>
              <a:gd name="connsiteY1" fmla="*/ 17109 h 17109"/>
              <a:gd name="connsiteX2" fmla="*/ 10002 w 10002"/>
              <a:gd name="connsiteY2" fmla="*/ 16912 h 17109"/>
              <a:gd name="connsiteX3" fmla="*/ 10002 w 10002"/>
              <a:gd name="connsiteY3" fmla="*/ 0 h 17109"/>
              <a:gd name="connsiteX4" fmla="*/ 2 w 10002"/>
              <a:gd name="connsiteY4" fmla="*/ 10000 h 1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7109">
                <a:moveTo>
                  <a:pt x="2" y="10000"/>
                </a:moveTo>
                <a:cubicBezTo>
                  <a:pt x="1" y="12370"/>
                  <a:pt x="1" y="14739"/>
                  <a:pt x="0" y="17109"/>
                </a:cubicBezTo>
                <a:lnTo>
                  <a:pt x="10002" y="16912"/>
                </a:lnTo>
                <a:lnTo>
                  <a:pt x="10002" y="0"/>
                </a:lnTo>
                <a:lnTo>
                  <a:pt x="2" y="1000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9" y="11858040"/>
            <a:ext cx="10520277" cy="1382441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8A82724B-B94E-467B-87AF-0D5F12C5F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566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32260EC-5763-454B-86A4-9A6ED4E73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31724" r="11202" b="30417"/>
          <a:stretch/>
        </p:blipFill>
        <p:spPr>
          <a:xfrm>
            <a:off x="1580605" y="12837937"/>
            <a:ext cx="3853543" cy="42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7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48783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215CFA1B-C547-4577-B771-3C22DBF6DE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356429-3104-4F00-9F4F-3FC14377B490}" type="datetime1">
              <a:rPr lang="fi-FI" smtClean="0"/>
              <a:t>16.3.2026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F9CB36F5-CDFF-4603-A825-CB57ADAE24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0004B0FF-6C17-4DB4-AED2-0A715962A8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2516957"/>
            <a:ext cx="20708851" cy="21190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4636008"/>
            <a:ext cx="9754524" cy="72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187779D1-EF85-46EC-9EF7-9F0CFFF1F4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874567" y="4636008"/>
            <a:ext cx="9754524" cy="72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1018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0A3A-D064-40E9-B3C2-27D20437E4B9}" type="datetime1">
              <a:rPr lang="fi-FI" smtClean="0"/>
              <a:t>16.3.2026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1859732"/>
            <a:ext cx="20546568" cy="211905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4035932"/>
            <a:ext cx="20546568" cy="85370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5360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375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6E5FA1D4-2C32-4240-9B55-00EBF83580F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" y="337"/>
            <a:ext cx="24382800" cy="13715325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6363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 3">
    <p:bg>
      <p:bgPr>
        <a:blipFill dpi="0" rotWithShape="1">
          <a:blip r:embed="rId2">
            <a:lum/>
          </a:blip>
          <a:srcRect/>
          <a:stretch>
            <a:fillRect t="-2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3742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4524869"/>
            <a:ext cx="24382800" cy="2500108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161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4156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9941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24" y="4536590"/>
            <a:ext cx="24382800" cy="2500108"/>
            <a:chOff x="14288" y="1179513"/>
            <a:chExt cx="24353837" cy="2497138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8918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1813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8404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ABD82827-46C8-4ECF-BAD3-366640BB9665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212C9A9-DCFA-4B8E-B730-510B3592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24B50B-7AE3-49C1-AB52-2B4A1A222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BC7025B-033D-4B6A-B0FA-D0DDBB57FF88}" type="datetime1">
              <a:rPr lang="fi-FI" smtClean="0"/>
              <a:t>16.3.2026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ABD82827-46C8-4ECF-BAD3-366640BB9665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212C9A9-DCFA-4B8E-B730-510B3592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24B50B-7AE3-49C1-AB52-2B4A1A222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920240" y="4636008"/>
            <a:ext cx="9754524" cy="72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EEC36E0-62EA-43DA-A782-086AC04A9FF2}" type="datetime1">
              <a:rPr lang="fi-FI" smtClean="0"/>
              <a:t>16.3.2026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87779D1-EF85-46EC-9EF7-9F0CFFF1F4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874567" y="4636008"/>
            <a:ext cx="9754524" cy="72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56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20546568" cy="21190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240" y="4636008"/>
            <a:ext cx="20546568" cy="72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291" y="12865210"/>
            <a:ext cx="5486043" cy="5777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B62D47A2-5883-460C-BB04-150A3ADAC716}" type="datetime1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8059" y="12865210"/>
            <a:ext cx="8229064" cy="5777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7415" y="12865210"/>
            <a:ext cx="848465" cy="5777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D22220A-C205-40F2-91C4-6D86D4D6081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6506" y="867155"/>
            <a:ext cx="3791720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704" r:id="rId3"/>
    <p:sldLayoutId id="2147483701" r:id="rId4"/>
    <p:sldLayoutId id="2147483683" r:id="rId5"/>
    <p:sldLayoutId id="2147483684" r:id="rId6"/>
    <p:sldLayoutId id="2147483685" r:id="rId7"/>
    <p:sldLayoutId id="2147483650" r:id="rId8"/>
    <p:sldLayoutId id="2147483662" r:id="rId9"/>
    <p:sldLayoutId id="2147483663" r:id="rId10"/>
    <p:sldLayoutId id="2147483667" r:id="rId11"/>
    <p:sldLayoutId id="2147483651" r:id="rId12"/>
    <p:sldLayoutId id="2147483654" r:id="rId13"/>
    <p:sldLayoutId id="2147483672" r:id="rId14"/>
    <p:sldLayoutId id="2147483671" r:id="rId15"/>
    <p:sldLayoutId id="2147483705" r:id="rId16"/>
    <p:sldLayoutId id="2147483706" r:id="rId17"/>
    <p:sldLayoutId id="2147483707" r:id="rId18"/>
    <p:sldLayoutId id="2147483665" r:id="rId19"/>
    <p:sldLayoutId id="2147483658" r:id="rId20"/>
    <p:sldLayoutId id="2147483655" r:id="rId21"/>
    <p:sldLayoutId id="2147483669" r:id="rId22"/>
    <p:sldLayoutId id="2147483676" r:id="rId23"/>
    <p:sldLayoutId id="2147483668" r:id="rId24"/>
    <p:sldLayoutId id="2147483670" r:id="rId25"/>
    <p:sldLayoutId id="2147483675" r:id="rId2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9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 userDrawn="1">
          <p15:clr>
            <a:srgbClr val="F26B43"/>
          </p15:clr>
        </p15:guide>
        <p15:guide id="2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rtta.paikkatietoikkuna.fi/" TargetMode="External"/><Relationship Id="rId2" Type="http://schemas.openxmlformats.org/officeDocument/2006/relationships/hyperlink" Target="https://kouvola.asiointi.fi/ims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ayla.fi/vaylista/liikennemerkit/kaikki-merki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37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19" Type="http://schemas.openxmlformats.org/officeDocument/2006/relationships/image" Target="../media/image54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irent.fi/vuokraamot/konevuokraamo-kouvola/" TargetMode="External"/><Relationship Id="rId2" Type="http://schemas.openxmlformats.org/officeDocument/2006/relationships/hyperlink" Target="https://www.cramo.fi/fi/yhteystiedot/vuokraamot/cramo-kouvola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renta.fi/konevuokraamo/kouvo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59666" y="10401300"/>
            <a:ext cx="20461422" cy="1643254"/>
          </a:xfrm>
        </p:spPr>
        <p:txBody>
          <a:bodyPr/>
          <a:lstStyle/>
          <a:p>
            <a:r>
              <a:rPr lang="fi-FI" dirty="0"/>
              <a:t>Liikenteenohjaussuunnitelman laadinta Power-Pointin avulla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7904364-C416-BD60-BAC2-2AC12CF8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2449684"/>
            <a:ext cx="20461422" cy="998092"/>
          </a:xfrm>
        </p:spPr>
        <p:txBody>
          <a:bodyPr/>
          <a:lstStyle/>
          <a:p>
            <a:r>
              <a:rPr lang="fi-FI" dirty="0"/>
              <a:t>Lähde: Jyväskylän kaupunki</a:t>
            </a:r>
          </a:p>
        </p:txBody>
      </p:sp>
    </p:spTree>
    <p:extLst>
      <p:ext uri="{BB962C8B-B14F-4D97-AF65-F5344CB8AC3E}">
        <p14:creationId xmlns:p14="http://schemas.microsoft.com/office/powerpoint/2010/main" val="417720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9DAA2-54F1-40F7-A84D-B942A1D3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Pohjakartta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50115A-6320-4A4D-B6A9-92BACBA3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noProof="0" dirty="0"/>
              <a:t> Käytä pohjakarttana esimerkiksi Kouvolan karttapalvelusta löytyvää maastokarttaa tai paikkatietoikkunaa:</a:t>
            </a:r>
          </a:p>
          <a:p>
            <a:pPr marL="717550" lvl="2" indent="0">
              <a:buNone/>
            </a:pPr>
            <a:r>
              <a:rPr lang="fi-FI" dirty="0">
                <a:hlinkClick r:id="rId2"/>
              </a:rPr>
              <a:t>Kouvolan karttapalvelu</a:t>
            </a:r>
            <a:endParaRPr lang="fi-FI" dirty="0"/>
          </a:p>
          <a:p>
            <a:pPr marL="717550" lvl="2" indent="0">
              <a:buNone/>
            </a:pPr>
            <a:r>
              <a:rPr lang="fi-FI" dirty="0">
                <a:hlinkClick r:id="rId3"/>
              </a:rPr>
              <a:t>Paikkatietoikkuna</a:t>
            </a:r>
            <a:endParaRPr lang="fi-FI" dirty="0"/>
          </a:p>
          <a:p>
            <a:r>
              <a:rPr lang="fi-FI" dirty="0"/>
              <a:t> Ota näyttökuva (</a:t>
            </a:r>
            <a:r>
              <a:rPr lang="fi-FI" dirty="0" err="1"/>
              <a:t>ctrl+shift+s</a:t>
            </a:r>
            <a:r>
              <a:rPr lang="fi-FI" dirty="0"/>
              <a:t>) tai tulosta karttaote halutusta kohdasta, tallenna kuva esimerkiksi työpöydälle</a:t>
            </a:r>
          </a:p>
          <a:p>
            <a:endParaRPr lang="fi-FI" noProof="0" dirty="0"/>
          </a:p>
          <a:p>
            <a:pPr marL="717550" lvl="2" indent="0">
              <a:buNone/>
            </a:pPr>
            <a:endParaRPr lang="fi-FI" dirty="0"/>
          </a:p>
          <a:p>
            <a:pPr lvl="2"/>
            <a:endParaRPr lang="fi-FI" dirty="0"/>
          </a:p>
          <a:p>
            <a:pPr marL="717550" lvl="2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1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00D4D-5B1D-0245-D65B-8626F7D3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Kartan laatiminen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6E3A01-E777-1660-0EBD-63D6C4F3A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1. Lisää PowerPoint dialle tallennettu kuva pohjakartasta</a:t>
            </a:r>
          </a:p>
          <a:p>
            <a:pPr marL="0" indent="0">
              <a:buNone/>
            </a:pPr>
            <a:r>
              <a:rPr lang="fi-FI" dirty="0"/>
              <a:t>2. Lisää karttaan tarvittavat liikennemerkit sekä sulku- ja varoituslaitteet kopioimalla ne tämän ohjeen Liikennemerkkejä karttaan ja sulku- ja varoituslaitteiden symboleja karttaan –sivuilta</a:t>
            </a:r>
          </a:p>
          <a:p>
            <a:pPr lvl="1"/>
            <a:r>
              <a:rPr lang="fi-FI" dirty="0"/>
              <a:t> Symboleja voi tarvittaessa pienentää ja / tai kiertää PowerPointissa</a:t>
            </a:r>
          </a:p>
          <a:p>
            <a:pPr lvl="1"/>
            <a:r>
              <a:rPr lang="fi-FI" dirty="0"/>
              <a:t> Tarvittaessa lisää liikennemerkkejä löytyy Väyläviraston sivulta</a:t>
            </a:r>
          </a:p>
          <a:p>
            <a:pPr marL="717550" lvl="2" indent="0">
              <a:buNone/>
            </a:pPr>
            <a:r>
              <a:rPr lang="fi-FI" dirty="0">
                <a:hlinkClick r:id="rId2"/>
              </a:rPr>
              <a:t>	Kaikki merkit – Väylävirasto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3. Lisää karttaan tarvittavat tekstit</a:t>
            </a:r>
          </a:p>
          <a:p>
            <a:pPr marL="0" indent="0">
              <a:buNone/>
            </a:pPr>
            <a:r>
              <a:rPr lang="fi-FI" dirty="0"/>
              <a:t>4. Tallenna kartta pdf-muodossa ja liitä kaivu- ja katulupahakemukseen</a:t>
            </a:r>
          </a:p>
          <a:p>
            <a:pPr marL="358775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03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85BFE7-1090-59DD-B25A-73DC65DA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20546568" cy="1635943"/>
          </a:xfrm>
        </p:spPr>
        <p:txBody>
          <a:bodyPr/>
          <a:lstStyle/>
          <a:p>
            <a:r>
              <a:rPr lang="fi-FI" dirty="0"/>
              <a:t>Liikennemerkkejä karttaan</a:t>
            </a:r>
          </a:p>
        </p:txBody>
      </p:sp>
      <p:pic>
        <p:nvPicPr>
          <p:cNvPr id="1026" name="Picture 2" descr="B3: Etuajo-oikeus kohdattaessa">
            <a:extLst>
              <a:ext uri="{FF2B5EF4-FFF2-40B4-BE49-F238E27FC236}">
                <a16:creationId xmlns:a16="http://schemas.microsoft.com/office/drawing/2014/main" id="{C2176F71-B8D4-B661-7FA9-3B641CBC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05" y="6926427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33: Muu vaara">
            <a:extLst>
              <a:ext uri="{FF2B5EF4-FFF2-40B4-BE49-F238E27FC236}">
                <a16:creationId xmlns:a16="http://schemas.microsoft.com/office/drawing/2014/main" id="{77734042-0D8B-2BC8-D1C2-206B1965A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74" y="6893623"/>
            <a:ext cx="2590183" cy="22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4: Väistämisvelvollisuus kohdattaessa">
            <a:extLst>
              <a:ext uri="{FF2B5EF4-FFF2-40B4-BE49-F238E27FC236}">
                <a16:creationId xmlns:a16="http://schemas.microsoft.com/office/drawing/2014/main" id="{CBA290F6-D487-E85F-2429-BCE9037F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05" y="4315409"/>
            <a:ext cx="2309681" cy="230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5: Väistämisvelvollisuus risteyksessä">
            <a:extLst>
              <a:ext uri="{FF2B5EF4-FFF2-40B4-BE49-F238E27FC236}">
                <a16:creationId xmlns:a16="http://schemas.microsoft.com/office/drawing/2014/main" id="{B14DA4AD-9790-9BCE-AB9E-8675F8D9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47" y="4259130"/>
            <a:ext cx="2590184" cy="22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1: Ajoneuvolla ajo kielletty">
            <a:extLst>
              <a:ext uri="{FF2B5EF4-FFF2-40B4-BE49-F238E27FC236}">
                <a16:creationId xmlns:a16="http://schemas.microsoft.com/office/drawing/2014/main" id="{8E75A44E-CB56-B381-C83C-4A863929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31" y="953822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2: Moottorikäyttöisellä ajoneuvolla ajo kielletty">
            <a:extLst>
              <a:ext uri="{FF2B5EF4-FFF2-40B4-BE49-F238E27FC236}">
                <a16:creationId xmlns:a16="http://schemas.microsoft.com/office/drawing/2014/main" id="{62711EBB-5818-1DE8-0180-DD26E726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028" y="431463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6: Pakollinen pysäyttäminen">
            <a:extLst>
              <a:ext uri="{FF2B5EF4-FFF2-40B4-BE49-F238E27FC236}">
                <a16:creationId xmlns:a16="http://schemas.microsoft.com/office/drawing/2014/main" id="{7C931FE9-9350-81F6-2D96-4B014D424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31" y="6926427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17: Kielletty ajosuunta">
            <a:extLst>
              <a:ext uri="{FF2B5EF4-FFF2-40B4-BE49-F238E27FC236}">
                <a16:creationId xmlns:a16="http://schemas.microsoft.com/office/drawing/2014/main" id="{B7AB33CF-79F6-5A6F-B858-4A71CD3DE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183" y="41529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18: Vasemmalle kääntyminen kielletty">
            <a:extLst>
              <a:ext uri="{FF2B5EF4-FFF2-40B4-BE49-F238E27FC236}">
                <a16:creationId xmlns:a16="http://schemas.microsoft.com/office/drawing/2014/main" id="{1F779084-4809-B338-9AEF-1C7F205E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183" y="6803576"/>
            <a:ext cx="2368317" cy="23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19: Oikealle kääntyminen kielletty">
            <a:extLst>
              <a:ext uri="{FF2B5EF4-FFF2-40B4-BE49-F238E27FC236}">
                <a16:creationId xmlns:a16="http://schemas.microsoft.com/office/drawing/2014/main" id="{DB81C1D5-EEC4-5DAB-839B-5F910392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183" y="953822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14: Jalankulku ja polkupyörällä ajo kielletty">
            <a:extLst>
              <a:ext uri="{FF2B5EF4-FFF2-40B4-BE49-F238E27FC236}">
                <a16:creationId xmlns:a16="http://schemas.microsoft.com/office/drawing/2014/main" id="{5B342245-E118-3731-CE03-EA35AF58A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953" y="6801199"/>
            <a:ext cx="2368317" cy="23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11: Tietyö">
            <a:extLst>
              <a:ext uri="{FF2B5EF4-FFF2-40B4-BE49-F238E27FC236}">
                <a16:creationId xmlns:a16="http://schemas.microsoft.com/office/drawing/2014/main" id="{16F17CE9-138A-D93F-F041-9E3514A8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74" y="4249024"/>
            <a:ext cx="2590184" cy="22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9: Epätasainen_tie">
            <a:extLst>
              <a:ext uri="{FF2B5EF4-FFF2-40B4-BE49-F238E27FC236}">
                <a16:creationId xmlns:a16="http://schemas.microsoft.com/office/drawing/2014/main" id="{6467299F-9544-EEB7-AF0A-97FC195D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02" y="9538221"/>
            <a:ext cx="2590183" cy="22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37: Pysäyttäminen kielletty">
            <a:extLst>
              <a:ext uri="{FF2B5EF4-FFF2-40B4-BE49-F238E27FC236}">
                <a16:creationId xmlns:a16="http://schemas.microsoft.com/office/drawing/2014/main" id="{D727352C-046B-7E0A-C658-0E1CBAF2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706" y="6801199"/>
            <a:ext cx="2368317" cy="23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38: Pysäköinti kielletty">
            <a:extLst>
              <a:ext uri="{FF2B5EF4-FFF2-40B4-BE49-F238E27FC236}">
                <a16:creationId xmlns:a16="http://schemas.microsoft.com/office/drawing/2014/main" id="{CABB2626-76D8-EE4E-37DC-F9390AB9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357" y="422589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D3.1: Liikenteenjakaja">
            <a:extLst>
              <a:ext uri="{FF2B5EF4-FFF2-40B4-BE49-F238E27FC236}">
                <a16:creationId xmlns:a16="http://schemas.microsoft.com/office/drawing/2014/main" id="{ED6D5233-46EF-7C76-1B59-256A4A0E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699" y="422589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D3.2: Liikenteenjakaja">
            <a:extLst>
              <a:ext uri="{FF2B5EF4-FFF2-40B4-BE49-F238E27FC236}">
                <a16:creationId xmlns:a16="http://schemas.microsoft.com/office/drawing/2014/main" id="{C417CA54-C2A8-BAB6-EC73-BA926838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370" y="42490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E1: Suojatie">
            <a:extLst>
              <a:ext uri="{FF2B5EF4-FFF2-40B4-BE49-F238E27FC236}">
                <a16:creationId xmlns:a16="http://schemas.microsoft.com/office/drawing/2014/main" id="{BE6BC9E8-B366-4478-9E71-94D8BF0C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200" y="6801199"/>
            <a:ext cx="2368316" cy="23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3F99320E-EC0F-B03F-A13F-20189BB8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497" y="9538221"/>
            <a:ext cx="2281149" cy="22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9892E9EB-DEA1-C3D1-1BD9-509BCE1F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833" y="9538221"/>
            <a:ext cx="2281149" cy="22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A15 Suojatien ennakkovaroitus">
            <a:extLst>
              <a:ext uri="{FF2B5EF4-FFF2-40B4-BE49-F238E27FC236}">
                <a16:creationId xmlns:a16="http://schemas.microsoft.com/office/drawing/2014/main" id="{E772631C-486C-B0B0-3B92-AF05B523B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200" y="9538221"/>
            <a:ext cx="2595458" cy="22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8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B7F3D-CAAF-E133-2821-9076893FA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20546568" cy="1256251"/>
          </a:xfrm>
        </p:spPr>
        <p:txBody>
          <a:bodyPr/>
          <a:lstStyle/>
          <a:p>
            <a:r>
              <a:rPr lang="fi-FI" dirty="0"/>
              <a:t>Liikennemerkkejä karttaan</a:t>
            </a:r>
          </a:p>
        </p:txBody>
      </p:sp>
      <p:pic>
        <p:nvPicPr>
          <p:cNvPr id="4" name="Picture 24" descr="F15: Kiertotien viitta">
            <a:extLst>
              <a:ext uri="{FF2B5EF4-FFF2-40B4-BE49-F238E27FC236}">
                <a16:creationId xmlns:a16="http://schemas.microsoft.com/office/drawing/2014/main" id="{B61B3C4A-B2B6-F52E-6F76-4D89CDCD37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263885"/>
            <a:ext cx="4760478" cy="126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5: Kiertotieopastus">
            <a:extLst>
              <a:ext uri="{FF2B5EF4-FFF2-40B4-BE49-F238E27FC236}">
                <a16:creationId xmlns:a16="http://schemas.microsoft.com/office/drawing/2014/main" id="{2B067F16-FCF0-0B1C-3B51-10D3BDD3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21" y="7511026"/>
            <a:ext cx="1467419" cy="14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13: Siirtokehotus">
            <a:extLst>
              <a:ext uri="{FF2B5EF4-FFF2-40B4-BE49-F238E27FC236}">
                <a16:creationId xmlns:a16="http://schemas.microsoft.com/office/drawing/2014/main" id="{DEBCFBCB-C056-FBCA-B7A1-0936638C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834" y="5453357"/>
            <a:ext cx="2734141" cy="159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10: Vaikutusalue nuolen suuntaan">
            <a:extLst>
              <a:ext uri="{FF2B5EF4-FFF2-40B4-BE49-F238E27FC236}">
                <a16:creationId xmlns:a16="http://schemas.microsoft.com/office/drawing/2014/main" id="{8C324B61-621C-3F0C-2826-128F986A3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08" y="9553745"/>
            <a:ext cx="2136418" cy="21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2.1: Kohde nuolen suunnassa">
            <a:extLst>
              <a:ext uri="{FF2B5EF4-FFF2-40B4-BE49-F238E27FC236}">
                <a16:creationId xmlns:a16="http://schemas.microsoft.com/office/drawing/2014/main" id="{79105512-AA20-212C-F76F-097619EA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38" y="7648392"/>
            <a:ext cx="2668394" cy="13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2.1: Kohde nuolen suunnassa">
            <a:extLst>
              <a:ext uri="{FF2B5EF4-FFF2-40B4-BE49-F238E27FC236}">
                <a16:creationId xmlns:a16="http://schemas.microsoft.com/office/drawing/2014/main" id="{7E305D6E-CF32-6DDC-26CB-49B50258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97702" y="7648392"/>
            <a:ext cx="2668392" cy="13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10: Vaikutusalue nuolen suuntaan">
            <a:extLst>
              <a:ext uri="{FF2B5EF4-FFF2-40B4-BE49-F238E27FC236}">
                <a16:creationId xmlns:a16="http://schemas.microsoft.com/office/drawing/2014/main" id="{0C9B2F00-4145-AB20-3389-86C16B0F4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64637" y="9591797"/>
            <a:ext cx="2107692" cy="210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F15: Kiertotien viitta">
            <a:extLst>
              <a:ext uri="{FF2B5EF4-FFF2-40B4-BE49-F238E27FC236}">
                <a16:creationId xmlns:a16="http://schemas.microsoft.com/office/drawing/2014/main" id="{1F5E122A-BF80-0FD4-BA5C-B1FC52D9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20239" y="5807775"/>
            <a:ext cx="4760479" cy="126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1: Kohde risteävässä suunnassa">
            <a:extLst>
              <a:ext uri="{FF2B5EF4-FFF2-40B4-BE49-F238E27FC236}">
                <a16:creationId xmlns:a16="http://schemas.microsoft.com/office/drawing/2014/main" id="{A53B34FF-FA2C-C14E-704F-63498A4B0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558" y="7498074"/>
            <a:ext cx="2220556" cy="148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9.1: Vaikutusalue molempiin suuntiin">
            <a:extLst>
              <a:ext uri="{FF2B5EF4-FFF2-40B4-BE49-F238E27FC236}">
                <a16:creationId xmlns:a16="http://schemas.microsoft.com/office/drawing/2014/main" id="{51299FB5-24DF-CBD3-28BD-45BEEF93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39" y="9553745"/>
            <a:ext cx="2136418" cy="21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9.2: Vaikutusalue molempiin suuntiin">
            <a:extLst>
              <a:ext uri="{FF2B5EF4-FFF2-40B4-BE49-F238E27FC236}">
                <a16:creationId xmlns:a16="http://schemas.microsoft.com/office/drawing/2014/main" id="{CD8B4492-EBE2-72AA-00C1-E2000EDE8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73" y="9553745"/>
            <a:ext cx="2136418" cy="21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4: Sulkukartio">
            <a:extLst>
              <a:ext uri="{FF2B5EF4-FFF2-40B4-BE49-F238E27FC236}">
                <a16:creationId xmlns:a16="http://schemas.microsoft.com/office/drawing/2014/main" id="{2D5C3544-719B-CAA9-7DD9-9E1F8AC6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733" y="8130069"/>
            <a:ext cx="1926901" cy="35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3.3: Sulkupylväs">
            <a:extLst>
              <a:ext uri="{FF2B5EF4-FFF2-40B4-BE49-F238E27FC236}">
                <a16:creationId xmlns:a16="http://schemas.microsoft.com/office/drawing/2014/main" id="{0A0A699C-9EFC-895C-E1E4-27CD6C8F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796" y="8130068"/>
            <a:ext cx="1842349" cy="35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3.1: Sulkupylväs">
            <a:extLst>
              <a:ext uri="{FF2B5EF4-FFF2-40B4-BE49-F238E27FC236}">
                <a16:creationId xmlns:a16="http://schemas.microsoft.com/office/drawing/2014/main" id="{81FB6D6A-D0BB-6506-901D-A76120A81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859" y="8130068"/>
            <a:ext cx="1842349" cy="35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3.2: Sulkupylväs">
            <a:extLst>
              <a:ext uri="{FF2B5EF4-FFF2-40B4-BE49-F238E27FC236}">
                <a16:creationId xmlns:a16="http://schemas.microsoft.com/office/drawing/2014/main" id="{90E1D9B7-8903-C1D6-07A8-70BE008F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127" y="8130068"/>
            <a:ext cx="1839383" cy="35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2.1: Sulkuaita">
            <a:extLst>
              <a:ext uri="{FF2B5EF4-FFF2-40B4-BE49-F238E27FC236}">
                <a16:creationId xmlns:a16="http://schemas.microsoft.com/office/drawing/2014/main" id="{9A11300E-14CE-0F95-645F-D19ACBA8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740" y="4062399"/>
            <a:ext cx="3292843" cy="383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I1: Sulkupuomi">
            <a:extLst>
              <a:ext uri="{FF2B5EF4-FFF2-40B4-BE49-F238E27FC236}">
                <a16:creationId xmlns:a16="http://schemas.microsoft.com/office/drawing/2014/main" id="{AF07C0C8-CCE8-6F7A-B11A-DB115BD3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116" y="5232179"/>
            <a:ext cx="5476540" cy="26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I2.2: Sulkuaita">
            <a:extLst>
              <a:ext uri="{FF2B5EF4-FFF2-40B4-BE49-F238E27FC236}">
                <a16:creationId xmlns:a16="http://schemas.microsoft.com/office/drawing/2014/main" id="{4C93D8A0-A604-8950-8A0C-F270B951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876" y="8130067"/>
            <a:ext cx="3100251" cy="35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F50_8 Pyöräilijöille tarkoitettu reitti">
            <a:extLst>
              <a:ext uri="{FF2B5EF4-FFF2-40B4-BE49-F238E27FC236}">
                <a16:creationId xmlns:a16="http://schemas.microsoft.com/office/drawing/2014/main" id="{0A74E2F7-9BE5-3221-05E4-70DD1CA2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02" y="5704118"/>
            <a:ext cx="1355692" cy="134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F52 Jalankulkijoille tarkoitettu reitti">
            <a:extLst>
              <a:ext uri="{FF2B5EF4-FFF2-40B4-BE49-F238E27FC236}">
                <a16:creationId xmlns:a16="http://schemas.microsoft.com/office/drawing/2014/main" id="{F49228ED-6BCB-F564-8BD6-0016AC0B7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02" y="4235961"/>
            <a:ext cx="1335370" cy="13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 descr="Kuva, joka sisältää kohteen Polkupyörän kiekko, Polkupyörän runko, pyörä, Polkupyörät – Varusteet ja tarvikkeet&#10;&#10;Tekoälyllä luotu sisältö voi olla virheellistä.">
            <a:extLst>
              <a:ext uri="{FF2B5EF4-FFF2-40B4-BE49-F238E27FC236}">
                <a16:creationId xmlns:a16="http://schemas.microsoft.com/office/drawing/2014/main" id="{406F8343-8670-3BBD-F1C9-20708EC3485C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5263" r="17956" b="4176"/>
          <a:stretch>
            <a:fillRect/>
          </a:stretch>
        </p:blipFill>
        <p:spPr>
          <a:xfrm>
            <a:off x="8381678" y="4080643"/>
            <a:ext cx="2088358" cy="29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8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B26FF-B744-706C-920D-2EF74015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Konevuokraamot Kouvolassa: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D90BED-E2C5-08C1-9EF9-91296D1AF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605" y="4288070"/>
            <a:ext cx="20546568" cy="9583845"/>
          </a:xfrm>
        </p:spPr>
        <p:txBody>
          <a:bodyPr/>
          <a:lstStyle/>
          <a:p>
            <a:r>
              <a:rPr lang="fi-FI" sz="3600" dirty="0" err="1">
                <a:hlinkClick r:id="rId2"/>
              </a:rPr>
              <a:t>Cramo</a:t>
            </a:r>
            <a:r>
              <a:rPr lang="fi-FI" sz="3600" dirty="0">
                <a:hlinkClick r:id="rId2"/>
              </a:rPr>
              <a:t> Kouvola </a:t>
            </a:r>
            <a:endParaRPr lang="fi-FI" dirty="0"/>
          </a:p>
          <a:p>
            <a:pPr lvl="2"/>
            <a:r>
              <a:rPr lang="fi-FI" sz="3200" dirty="0"/>
              <a:t>Katajaharjunkaari 7, 45720 Kuusankoski</a:t>
            </a:r>
          </a:p>
          <a:p>
            <a:pPr lvl="2"/>
            <a:r>
              <a:rPr lang="fi-FI" sz="3200" dirty="0"/>
              <a:t>kouvola@cramo.com</a:t>
            </a:r>
          </a:p>
          <a:p>
            <a:pPr lvl="2"/>
            <a:r>
              <a:rPr lang="fi-FI" sz="3200" dirty="0"/>
              <a:t>+358106612200</a:t>
            </a:r>
          </a:p>
          <a:p>
            <a:pPr lvl="2"/>
            <a:r>
              <a:rPr lang="fi-FI" sz="3200" dirty="0"/>
              <a:t>Aukioloajat arkisin 7:00-16:00</a:t>
            </a:r>
          </a:p>
          <a:p>
            <a:pPr lvl="2"/>
            <a:endParaRPr lang="fi-FI" sz="3200" dirty="0"/>
          </a:p>
          <a:p>
            <a:r>
              <a:rPr lang="fi-FI" sz="3600" dirty="0">
                <a:hlinkClick r:id="rId3"/>
              </a:rPr>
              <a:t>Ramirent Kouvola</a:t>
            </a:r>
            <a:endParaRPr lang="fi-FI" sz="3600" dirty="0"/>
          </a:p>
          <a:p>
            <a:pPr lvl="2"/>
            <a:r>
              <a:rPr lang="fi-FI" sz="3200" dirty="0" err="1"/>
              <a:t>Kaupinkatu</a:t>
            </a:r>
            <a:r>
              <a:rPr lang="fi-FI" sz="3200" dirty="0"/>
              <a:t> 19, 45130 Kouvola</a:t>
            </a:r>
          </a:p>
          <a:p>
            <a:pPr lvl="2"/>
            <a:r>
              <a:rPr lang="fi-FI" sz="3200" dirty="0"/>
              <a:t>kouvola@ramirent.fi</a:t>
            </a:r>
          </a:p>
          <a:p>
            <a:pPr lvl="2"/>
            <a:r>
              <a:rPr lang="fi-FI" sz="3200" dirty="0"/>
              <a:t>+358207502340</a:t>
            </a:r>
          </a:p>
          <a:p>
            <a:pPr lvl="2"/>
            <a:r>
              <a:rPr lang="fi-FI" sz="3200" dirty="0"/>
              <a:t>Aukioloajat arkisin 7:00-16:30</a:t>
            </a:r>
          </a:p>
          <a:p>
            <a:pPr lvl="2"/>
            <a:endParaRPr lang="fi-FI" sz="3200" dirty="0"/>
          </a:p>
          <a:p>
            <a:r>
              <a:rPr lang="fi-FI" sz="3600" dirty="0" err="1">
                <a:hlinkClick r:id="rId4"/>
              </a:rPr>
              <a:t>Renta</a:t>
            </a:r>
            <a:r>
              <a:rPr lang="fi-FI" sz="3600" dirty="0">
                <a:hlinkClick r:id="rId4"/>
              </a:rPr>
              <a:t> Kouvola</a:t>
            </a:r>
            <a:endParaRPr lang="fi-FI" sz="3600" dirty="0"/>
          </a:p>
          <a:p>
            <a:pPr lvl="2"/>
            <a:r>
              <a:rPr lang="fi-FI" sz="3200" dirty="0"/>
              <a:t>Teollisuuskaari 24, 45740 Kuusankoski</a:t>
            </a:r>
          </a:p>
          <a:p>
            <a:pPr lvl="2"/>
            <a:r>
              <a:rPr lang="fi-FI" sz="3200" dirty="0"/>
              <a:t>kouvola@renta.fi</a:t>
            </a:r>
          </a:p>
          <a:p>
            <a:pPr lvl="2"/>
            <a:r>
              <a:rPr lang="fi-FI" sz="3200" dirty="0"/>
              <a:t>+358401611925</a:t>
            </a:r>
          </a:p>
          <a:p>
            <a:pPr lvl="2"/>
            <a:r>
              <a:rPr lang="fi-FI" sz="3200" dirty="0"/>
              <a:t>Arkioloajat arkisin 7:00-16:30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0613877"/>
      </p:ext>
    </p:extLst>
  </p:cSld>
  <p:clrMapOvr>
    <a:masterClrMapping/>
  </p:clrMapOvr>
</p:sld>
</file>

<file path=ppt/theme/theme1.xml><?xml version="1.0" encoding="utf-8"?>
<a:theme xmlns:a="http://schemas.openxmlformats.org/drawingml/2006/main" name="Kouvola">
  <a:themeElements>
    <a:clrScheme name="Kouvola">
      <a:dk1>
        <a:sysClr val="windowText" lastClr="000000"/>
      </a:dk1>
      <a:lt1>
        <a:sysClr val="window" lastClr="FFFFFF"/>
      </a:lt1>
      <a:dk2>
        <a:srgbClr val="28482B"/>
      </a:dk2>
      <a:lt2>
        <a:srgbClr val="E7E6E6"/>
      </a:lt2>
      <a:accent1>
        <a:srgbClr val="CEFF23"/>
      </a:accent1>
      <a:accent2>
        <a:srgbClr val="A75042"/>
      </a:accent2>
      <a:accent3>
        <a:srgbClr val="28482B"/>
      </a:accent3>
      <a:accent4>
        <a:srgbClr val="97B3D4"/>
      </a:accent4>
      <a:accent5>
        <a:srgbClr val="000000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 Narrow -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ouvola_esityspohjamalli_2024_kevat_kesa" id="{7C821DDB-768E-4955-BE04-468691E97CA0}" vid="{47C99F65-07E0-4F75-BB6D-E9BB0C0D163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E81ADC9717F439A87B3B0B18AF1DC" ma:contentTypeVersion="16" ma:contentTypeDescription="Create a new document." ma:contentTypeScope="" ma:versionID="d43e83867f572fe5db2026ce1ce8039f">
  <xsd:schema xmlns:xsd="http://www.w3.org/2001/XMLSchema" xmlns:xs="http://www.w3.org/2001/XMLSchema" xmlns:p="http://schemas.microsoft.com/office/2006/metadata/properties" xmlns:ns2="bcb45dd8-9327-4e9e-a383-4f417e8c9042" xmlns:ns3="cac85e2a-df7c-459d-82bd-a835f27719f4" xmlns:ns4="62335bca-8edc-43dd-b6ea-310e6697ba3e" targetNamespace="http://schemas.microsoft.com/office/2006/metadata/properties" ma:root="true" ma:fieldsID="f17f09b2eea278dc1bc5e77010da40cb" ns2:_="" ns3:_="" ns4:_="">
    <xsd:import namespace="bcb45dd8-9327-4e9e-a383-4f417e8c9042"/>
    <xsd:import namespace="cac85e2a-df7c-459d-82bd-a835f27719f4"/>
    <xsd:import namespace="62335bca-8edc-43dd-b6ea-310e6697ba3e"/>
    <xsd:element name="properties">
      <xsd:complexType>
        <xsd:sequence>
          <xsd:element name="documentManagement">
            <xsd:complexType>
              <xsd:all>
                <xsd:element ref="ns2:i24b409a343b4086bd4c510726cc2fb5" minOccurs="0"/>
                <xsd:element ref="ns2:g90564b6fdd04d289266195176048379" minOccurs="0"/>
                <xsd:element ref="ns2:TaxCatchAll" minOccurs="0"/>
                <xsd:element ref="ns2:Intra_Tiedonomistaja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45dd8-9327-4e9e-a383-4f417e8c9042" elementFormDefault="qualified">
    <xsd:import namespace="http://schemas.microsoft.com/office/2006/documentManagement/types"/>
    <xsd:import namespace="http://schemas.microsoft.com/office/infopath/2007/PartnerControls"/>
    <xsd:element name="i24b409a343b4086bd4c510726cc2fb5" ma:index="8" nillable="true" ma:taxonomy="true" ma:internalName="i24b409a343b4086bd4c510726cc2fb5" ma:taxonomyFieldName="Intra_Dokumenttityyppi" ma:displayName="Dokumenttityyppi" ma:fieldId="{224b409a-343b-4086-bd4c-510726cc2fb5}" ma:sspId="f81ded02-9f86-4b0c-8912-f5f43177ca33" ma:termSetId="84b9278c-d847-44de-ae8c-0fc4da98d0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0564b6fdd04d289266195176048379" ma:index="9" nillable="true" ma:taxonomy="true" ma:internalName="g90564b6fdd04d289266195176048379" ma:taxonomyFieldName="Intra_Aihe" ma:displayName="Aihe" ma:fieldId="{090564b6-fdd0-4d28-9266-195176048379}" ma:sspId="f81ded02-9f86-4b0c-8912-f5f43177ca33" ma:termSetId="7f3e49e5-46c4-4efc-8794-2ed8583542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02847753-7aeb-4f98-aa42-cbaf9d418df3}" ma:internalName="TaxCatchAll" ma:showField="CatchAllData" ma:web="62335bca-8edc-43dd-b6ea-310e6697b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tra_Tiedonomistaja" ma:index="13" nillable="true" ma:displayName="Tiedon omistajat" ma:list="UserInfo" ma:internalName="Intra_Tiedonomistaja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85e2a-df7c-459d-82bd-a835f2771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81ded02-9f86-4b0c-8912-f5f43177ca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35bca-8edc-43dd-b6ea-310e6697ba3e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tra_Tiedonomistaja xmlns="bcb45dd8-9327-4e9e-a383-4f417e8c9042">
      <UserInfo>
        <DisplayName>i:0#.f|membership|tea.salonsaari@kouvola.fi</DisplayName>
        <AccountId>15</AccountId>
        <AccountType/>
      </UserInfo>
    </Intra_Tiedonomistaja>
    <g90564b6fdd04d289266195176048379 xmlns="bcb45dd8-9327-4e9e-a383-4f417e8c9042">
      <Terms xmlns="http://schemas.microsoft.com/office/infopath/2007/PartnerControls"/>
    </g90564b6fdd04d289266195176048379>
    <i24b409a343b4086bd4c510726cc2fb5 xmlns="bcb45dd8-9327-4e9e-a383-4f417e8c9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Ohje</TermName>
          <TermId xmlns="http://schemas.microsoft.com/office/infopath/2007/PartnerControls">dfe80e4e-ee7e-4595-88cf-8a29f30016a9</TermId>
        </TermInfo>
      </Terms>
    </i24b409a343b4086bd4c510726cc2fb5>
    <TaxCatchAll xmlns="bcb45dd8-9327-4e9e-a383-4f417e8c9042">
      <Value>6</Value>
    </TaxCatchAll>
    <lcf76f155ced4ddcb4097134ff3c332f xmlns="cac85e2a-df7c-459d-82bd-a835f27719f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454FCA-F11A-45D9-9EB7-0A1101DBC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45dd8-9327-4e9e-a383-4f417e8c9042"/>
    <ds:schemaRef ds:uri="cac85e2a-df7c-459d-82bd-a835f27719f4"/>
    <ds:schemaRef ds:uri="62335bca-8edc-43dd-b6ea-310e6697ba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BD028A-D29B-408F-8D84-8D379AC60D1F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cac85e2a-df7c-459d-82bd-a835f27719f4"/>
    <ds:schemaRef ds:uri="http://schemas.microsoft.com/office/infopath/2007/PartnerControls"/>
    <ds:schemaRef ds:uri="http://schemas.microsoft.com/office/2006/documentManagement/types"/>
    <ds:schemaRef ds:uri="62335bca-8edc-43dd-b6ea-310e6697ba3e"/>
    <ds:schemaRef ds:uri="bcb45dd8-9327-4e9e-a383-4f417e8c9042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A90E98-0900-4D4B-AE52-5524CC3489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Kouvola_esityspohjamalli_2024_kevat_kesa</Template>
  <TotalTime>3953</TotalTime>
  <Words>173</Words>
  <Application>Microsoft Office PowerPoint</Application>
  <PresentationFormat>Mukautettu</PresentationFormat>
  <Paragraphs>37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Kouvola</vt:lpstr>
      <vt:lpstr>Liikenteenohjaussuunnitelman laadinta Power-Pointin avulla</vt:lpstr>
      <vt:lpstr>Pohjakartta</vt:lpstr>
      <vt:lpstr>Kartan laatiminen</vt:lpstr>
      <vt:lpstr>Liikennemerkkejä karttaan</vt:lpstr>
      <vt:lpstr>Liikennemerkkejä karttaan</vt:lpstr>
      <vt:lpstr>Konevuokraamot Kouvolassa: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Mäkelä Krista</dc:creator>
  <cp:lastModifiedBy>Mäkelä Krista</cp:lastModifiedBy>
  <cp:revision>5</cp:revision>
  <dcterms:created xsi:type="dcterms:W3CDTF">2026-03-09T11:00:55Z</dcterms:created>
  <dcterms:modified xsi:type="dcterms:W3CDTF">2026-03-17T09:54:38Z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0x01010092EE81ADC9717F439A87B3B0B18AF1DC</vt:lpwstr>
  </property>
  <property fmtid="{D5CDD505-2E9C-101B-9397-08002B2CF9AE}" pid="3" name="Intra_Aihe">
    <vt:lpwstr/>
  </property>
  <property fmtid="{D5CDD505-2E9C-101B-9397-08002B2CF9AE}" pid="4" name="Intra_Dokumenttityyppi">
    <vt:lpwstr>6;#Ohje|dfe80e4e-ee7e-4595-88cf-8a29f30016a9</vt:lpwstr>
  </property>
</Properties>
</file>